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1EBE1E9-05C1-4791-89FB-EDE59214273F}" type="datetimeFigureOut">
              <a:rPr lang="de-DE" smtClean="0"/>
              <a:t>06.02.2019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10228E1-0B44-4DF3-8600-D5141182FED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509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E1E9-05C1-4791-89FB-EDE59214273F}" type="datetimeFigureOut">
              <a:rPr lang="de-DE" smtClean="0"/>
              <a:t>06.02.2019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28E1-0B44-4DF3-8600-D5141182FE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44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E1E9-05C1-4791-89FB-EDE59214273F}" type="datetimeFigureOut">
              <a:rPr lang="de-DE" smtClean="0"/>
              <a:t>06.02.2019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28E1-0B44-4DF3-8600-D5141182FE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44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E1E9-05C1-4791-89FB-EDE59214273F}" type="datetimeFigureOut">
              <a:rPr lang="de-DE" smtClean="0"/>
              <a:t>06.02.2019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28E1-0B44-4DF3-8600-D5141182FED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915D88E-6BA6-4FBB-8951-44D6B7A12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594" y="365760"/>
            <a:ext cx="900918" cy="9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E1E9-05C1-4791-89FB-EDE59214273F}" type="datetimeFigureOut">
              <a:rPr lang="de-DE" smtClean="0"/>
              <a:t>06.02.2019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28E1-0B44-4DF3-8600-D5141182FED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889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E1E9-05C1-4791-89FB-EDE59214273F}" type="datetimeFigureOut">
              <a:rPr lang="de-DE" smtClean="0"/>
              <a:t>06.02.2019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28E1-0B44-4DF3-8600-D5141182FE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16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E1E9-05C1-4791-89FB-EDE59214273F}" type="datetimeFigureOut">
              <a:rPr lang="de-DE" smtClean="0"/>
              <a:t>06.02.2019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28E1-0B44-4DF3-8600-D5141182FE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04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E1E9-05C1-4791-89FB-EDE59214273F}" type="datetimeFigureOut">
              <a:rPr lang="de-DE" smtClean="0"/>
              <a:t>06.02.2019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28E1-0B44-4DF3-8600-D5141182FE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93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E1E9-05C1-4791-89FB-EDE59214273F}" type="datetimeFigureOut">
              <a:rPr lang="de-DE" smtClean="0"/>
              <a:t>06.02.2019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28E1-0B44-4DF3-8600-D5141182FE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81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E1E9-05C1-4791-89FB-EDE59214273F}" type="datetimeFigureOut">
              <a:rPr lang="de-DE" smtClean="0"/>
              <a:t>06.02.2019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28E1-0B44-4DF3-8600-D5141182FE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85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E1E9-05C1-4791-89FB-EDE59214273F}" type="datetimeFigureOut">
              <a:rPr lang="de-DE" smtClean="0"/>
              <a:t>06.02.2019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28E1-0B44-4DF3-8600-D5141182FE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87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1EBE1E9-05C1-4791-89FB-EDE59214273F}" type="datetimeFigureOut">
              <a:rPr lang="de-DE" smtClean="0"/>
              <a:t>06.02.2019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10228E1-0B44-4DF3-8600-D5141182FE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40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microsoft.com/office/2007/relationships/media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B0F2D-7117-474B-BA77-E9E0DE4650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MINT Grün Labor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ECBD2F-74F0-4BE5-9AA3-50D8265F6B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Robotik </a:t>
            </a:r>
            <a:r>
              <a:rPr lang="de-DE" sz="2800" dirty="0" err="1"/>
              <a:t>WiSe</a:t>
            </a:r>
            <a:r>
              <a:rPr lang="de-DE" sz="2800" dirty="0"/>
              <a:t> 18/19</a:t>
            </a:r>
          </a:p>
        </p:txBody>
      </p:sp>
    </p:spTree>
    <p:extLst>
      <p:ext uri="{BB962C8B-B14F-4D97-AF65-F5344CB8AC3E}">
        <p14:creationId xmlns:p14="http://schemas.microsoft.com/office/powerpoint/2010/main" val="368166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802C2-4A53-4135-A8DC-952CA537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418320" cy="4041648"/>
          </a:xfrm>
        </p:spPr>
        <p:txBody>
          <a:bodyPr/>
          <a:lstStyle/>
          <a:p>
            <a:r>
              <a:rPr lang="de-DE" sz="8800" dirty="0"/>
              <a:t>RoboJordan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BAED22-EFBF-481A-B229-CC3166C50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72" y="4472126"/>
            <a:ext cx="9418320" cy="1691640"/>
          </a:xfrm>
        </p:spPr>
        <p:txBody>
          <a:bodyPr/>
          <a:lstStyle/>
          <a:p>
            <a:r>
              <a:rPr lang="de-DE" dirty="0"/>
              <a:t>Timon, Sascha, Lukas und Justus</a:t>
            </a:r>
          </a:p>
        </p:txBody>
      </p:sp>
    </p:spTree>
    <p:extLst>
      <p:ext uri="{BB962C8B-B14F-4D97-AF65-F5344CB8AC3E}">
        <p14:creationId xmlns:p14="http://schemas.microsoft.com/office/powerpoint/2010/main" val="79241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0B702-A9BF-4F03-BA59-E22AA016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1B8543CD-FD87-4B2E-A8FA-52E7F0D35542}"/>
              </a:ext>
            </a:extLst>
          </p:cNvPr>
          <p:cNvGrpSpPr/>
          <p:nvPr/>
        </p:nvGrpSpPr>
        <p:grpSpPr>
          <a:xfrm>
            <a:off x="2499481" y="508024"/>
            <a:ext cx="7217421" cy="5841951"/>
            <a:chOff x="2922463" y="1920240"/>
            <a:chExt cx="5930887" cy="4800600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C2CB8D90-2F05-42D2-9F1C-CBE5EA8A1BAE}"/>
                </a:ext>
              </a:extLst>
            </p:cNvPr>
            <p:cNvGrpSpPr/>
            <p:nvPr/>
          </p:nvGrpSpPr>
          <p:grpSpPr>
            <a:xfrm rot="5400000" flipV="1">
              <a:off x="4912986" y="4303386"/>
              <a:ext cx="2491759" cy="2343149"/>
              <a:chOff x="6451473" y="3148023"/>
              <a:chExt cx="3551682" cy="1591056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B972E74D-8219-4816-A2B7-B2BE732DB83B}"/>
                  </a:ext>
                </a:extLst>
              </p:cNvPr>
              <p:cNvSpPr/>
              <p:nvPr/>
            </p:nvSpPr>
            <p:spPr>
              <a:xfrm rot="10800000">
                <a:off x="6537579" y="3148023"/>
                <a:ext cx="3465576" cy="1591056"/>
              </a:xfrm>
              <a:prstGeom prst="arc">
                <a:avLst>
                  <a:gd name="adj1" fmla="val 17746472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7" name="Gleichschenkliges Dreieck 26">
                <a:extLst>
                  <a:ext uri="{FF2B5EF4-FFF2-40B4-BE49-F238E27FC236}">
                    <a16:creationId xmlns:a16="http://schemas.microsoft.com/office/drawing/2014/main" id="{D7D250DF-1C9B-4522-A9B2-E352160E4AA7}"/>
                  </a:ext>
                </a:extLst>
              </p:cNvPr>
              <p:cNvSpPr/>
              <p:nvPr/>
            </p:nvSpPr>
            <p:spPr>
              <a:xfrm>
                <a:off x="6451473" y="3874970"/>
                <a:ext cx="160020" cy="10972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B8AFDE3D-1069-4E20-A465-11CF590CC56A}"/>
                </a:ext>
              </a:extLst>
            </p:cNvPr>
            <p:cNvGrpSpPr/>
            <p:nvPr/>
          </p:nvGrpSpPr>
          <p:grpSpPr>
            <a:xfrm>
              <a:off x="2922463" y="1920240"/>
              <a:ext cx="5930887" cy="4629766"/>
              <a:chOff x="2922463" y="1920240"/>
              <a:chExt cx="5930887" cy="4629766"/>
            </a:xfrm>
          </p:grpSpPr>
          <p:sp>
            <p:nvSpPr>
              <p:cNvPr id="4" name="Ellipse 3">
                <a:extLst>
                  <a:ext uri="{FF2B5EF4-FFF2-40B4-BE49-F238E27FC236}">
                    <a16:creationId xmlns:a16="http://schemas.microsoft.com/office/drawing/2014/main" id="{15C11614-7A2B-40DB-86A4-11343BA366B2}"/>
                  </a:ext>
                </a:extLst>
              </p:cNvPr>
              <p:cNvSpPr/>
              <p:nvPr/>
            </p:nvSpPr>
            <p:spPr>
              <a:xfrm>
                <a:off x="4672584" y="1920240"/>
                <a:ext cx="1423416" cy="8778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Gerade</a:t>
                </a:r>
              </a:p>
              <a:p>
                <a:pPr algn="ctr"/>
                <a:r>
                  <a:rPr lang="de-DE" dirty="0"/>
                  <a:t>fahren</a:t>
                </a:r>
              </a:p>
            </p:txBody>
          </p:sp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6DF2ABF6-2007-401A-9EEB-B7A9EFC583BD}"/>
                  </a:ext>
                </a:extLst>
              </p:cNvPr>
              <p:cNvSpPr/>
              <p:nvPr/>
            </p:nvSpPr>
            <p:spPr>
              <a:xfrm>
                <a:off x="7065264" y="2990088"/>
                <a:ext cx="1423416" cy="8778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Linie </a:t>
                </a:r>
                <a:r>
                  <a:rPr lang="de-DE" sz="1200" dirty="0"/>
                  <a:t>detektieren</a:t>
                </a:r>
                <a:endParaRPr lang="de-DE" dirty="0"/>
              </a:p>
            </p:txBody>
          </p:sp>
          <p:sp>
            <p:nvSpPr>
              <p:cNvPr id="14" name="Bogen 13">
                <a:extLst>
                  <a:ext uri="{FF2B5EF4-FFF2-40B4-BE49-F238E27FC236}">
                    <a16:creationId xmlns:a16="http://schemas.microsoft.com/office/drawing/2014/main" id="{4276B345-7BF6-4158-BC70-9812687C1922}"/>
                  </a:ext>
                </a:extLst>
              </p:cNvPr>
              <p:cNvSpPr/>
              <p:nvPr/>
            </p:nvSpPr>
            <p:spPr>
              <a:xfrm>
                <a:off x="4370832" y="2112264"/>
                <a:ext cx="3465576" cy="1591056"/>
              </a:xfrm>
              <a:prstGeom prst="arc">
                <a:avLst>
                  <a:gd name="adj1" fmla="val 16246453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" name="Bogen 14">
                <a:extLst>
                  <a:ext uri="{FF2B5EF4-FFF2-40B4-BE49-F238E27FC236}">
                    <a16:creationId xmlns:a16="http://schemas.microsoft.com/office/drawing/2014/main" id="{61F97E2D-FE79-4C80-B3BC-C125B723DA41}"/>
                  </a:ext>
                </a:extLst>
              </p:cNvPr>
              <p:cNvSpPr/>
              <p:nvPr/>
            </p:nvSpPr>
            <p:spPr>
              <a:xfrm rot="10800000">
                <a:off x="5233416" y="2081465"/>
                <a:ext cx="3465576" cy="1591056"/>
              </a:xfrm>
              <a:prstGeom prst="arc">
                <a:avLst>
                  <a:gd name="adj1" fmla="val 17746472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" name="Gleichschenkliges Dreieck 15">
                <a:extLst>
                  <a:ext uri="{FF2B5EF4-FFF2-40B4-BE49-F238E27FC236}">
                    <a16:creationId xmlns:a16="http://schemas.microsoft.com/office/drawing/2014/main" id="{8ECA9FF0-89E1-470B-948B-6AC6C4848344}"/>
                  </a:ext>
                </a:extLst>
              </p:cNvPr>
              <p:cNvSpPr/>
              <p:nvPr/>
            </p:nvSpPr>
            <p:spPr>
              <a:xfrm rot="10800000">
                <a:off x="7729728" y="2825496"/>
                <a:ext cx="186690" cy="11658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EDC43841-6BA6-4743-9239-405D4418562D}"/>
                  </a:ext>
                </a:extLst>
              </p:cNvPr>
              <p:cNvSpPr txBox="1"/>
              <p:nvPr/>
            </p:nvSpPr>
            <p:spPr>
              <a:xfrm>
                <a:off x="6537579" y="3464413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Nein</a:t>
                </a:r>
              </a:p>
            </p:txBody>
          </p:sp>
          <p:sp>
            <p:nvSpPr>
              <p:cNvPr id="18" name="Gleichschenkliges Dreieck 17">
                <a:extLst>
                  <a:ext uri="{FF2B5EF4-FFF2-40B4-BE49-F238E27FC236}">
                    <a16:creationId xmlns:a16="http://schemas.microsoft.com/office/drawing/2014/main" id="{C9DDFF71-C1F8-43FE-A754-BE8A9359A10F}"/>
                  </a:ext>
                </a:extLst>
              </p:cNvPr>
              <p:cNvSpPr/>
              <p:nvPr/>
            </p:nvSpPr>
            <p:spPr>
              <a:xfrm>
                <a:off x="5147310" y="2808412"/>
                <a:ext cx="160020" cy="10972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A8F495C-CDC0-46D2-9C25-3135A0371666}"/>
                  </a:ext>
                </a:extLst>
              </p:cNvPr>
              <p:cNvSpPr txBox="1"/>
              <p:nvPr/>
            </p:nvSpPr>
            <p:spPr>
              <a:xfrm>
                <a:off x="7916418" y="3790950"/>
                <a:ext cx="7825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Ja</a:t>
                </a:r>
              </a:p>
            </p:txBody>
          </p:sp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51896AB2-E9D3-4DAF-9C50-856642FFBE8F}"/>
                  </a:ext>
                </a:extLst>
              </p:cNvPr>
              <p:cNvGrpSpPr/>
              <p:nvPr/>
            </p:nvGrpSpPr>
            <p:grpSpPr>
              <a:xfrm rot="12287987">
                <a:off x="6700593" y="3935777"/>
                <a:ext cx="2152757" cy="1352335"/>
                <a:chOff x="6451473" y="3148023"/>
                <a:chExt cx="3551682" cy="1591056"/>
              </a:xfrm>
            </p:grpSpPr>
            <p:sp>
              <p:nvSpPr>
                <p:cNvPr id="20" name="Bogen 19">
                  <a:extLst>
                    <a:ext uri="{FF2B5EF4-FFF2-40B4-BE49-F238E27FC236}">
                      <a16:creationId xmlns:a16="http://schemas.microsoft.com/office/drawing/2014/main" id="{F691B3A9-13B6-4252-AAEF-7A61A456B9CC}"/>
                    </a:ext>
                  </a:extLst>
                </p:cNvPr>
                <p:cNvSpPr/>
                <p:nvPr/>
              </p:nvSpPr>
              <p:spPr>
                <a:xfrm rot="10800000">
                  <a:off x="6537579" y="3148023"/>
                  <a:ext cx="3465576" cy="1591056"/>
                </a:xfrm>
                <a:prstGeom prst="arc">
                  <a:avLst>
                    <a:gd name="adj1" fmla="val 17746472"/>
                    <a:gd name="adj2" fmla="val 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21" name="Gleichschenkliges Dreieck 20">
                  <a:extLst>
                    <a:ext uri="{FF2B5EF4-FFF2-40B4-BE49-F238E27FC236}">
                      <a16:creationId xmlns:a16="http://schemas.microsoft.com/office/drawing/2014/main" id="{70932BB6-3DF8-4B4F-BFB2-A7CE28120888}"/>
                    </a:ext>
                  </a:extLst>
                </p:cNvPr>
                <p:cNvSpPr/>
                <p:nvPr/>
              </p:nvSpPr>
              <p:spPr>
                <a:xfrm>
                  <a:off x="6451473" y="3874970"/>
                  <a:ext cx="160020" cy="109728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E7410347-08D2-41B5-8506-2FDECDED6B9C}"/>
                  </a:ext>
                </a:extLst>
              </p:cNvPr>
              <p:cNvSpPr/>
              <p:nvPr/>
            </p:nvSpPr>
            <p:spPr>
              <a:xfrm>
                <a:off x="7204710" y="4829217"/>
                <a:ext cx="1423416" cy="8778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/>
                  <a:t>Anhalten</a:t>
                </a:r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642582B3-A13F-401F-B596-076BACC19372}"/>
                  </a:ext>
                </a:extLst>
              </p:cNvPr>
              <p:cNvSpPr/>
              <p:nvPr/>
            </p:nvSpPr>
            <p:spPr>
              <a:xfrm>
                <a:off x="4515612" y="3954368"/>
                <a:ext cx="1423416" cy="8778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/>
                  <a:t>Beide Sensoren auf der Linie</a:t>
                </a:r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F44FCF57-283F-4816-94D4-17401C2EB796}"/>
                  </a:ext>
                </a:extLst>
              </p:cNvPr>
              <p:cNvSpPr/>
              <p:nvPr/>
            </p:nvSpPr>
            <p:spPr>
              <a:xfrm>
                <a:off x="2922463" y="5268129"/>
                <a:ext cx="1423416" cy="8778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Wurf</a:t>
                </a:r>
              </a:p>
            </p:txBody>
          </p:sp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53F9DD49-5E07-4615-81DD-EA8647A03776}"/>
                  </a:ext>
                </a:extLst>
              </p:cNvPr>
              <p:cNvGrpSpPr/>
              <p:nvPr/>
            </p:nvGrpSpPr>
            <p:grpSpPr>
              <a:xfrm flipV="1">
                <a:off x="3495773" y="4038441"/>
                <a:ext cx="2340523" cy="2145029"/>
                <a:chOff x="6451473" y="3148023"/>
                <a:chExt cx="3551682" cy="1591056"/>
              </a:xfrm>
            </p:grpSpPr>
            <p:sp>
              <p:nvSpPr>
                <p:cNvPr id="30" name="Bogen 29">
                  <a:extLst>
                    <a:ext uri="{FF2B5EF4-FFF2-40B4-BE49-F238E27FC236}">
                      <a16:creationId xmlns:a16="http://schemas.microsoft.com/office/drawing/2014/main" id="{CED0C902-276D-4ACF-97EC-2C89DF9933FB}"/>
                    </a:ext>
                  </a:extLst>
                </p:cNvPr>
                <p:cNvSpPr/>
                <p:nvPr/>
              </p:nvSpPr>
              <p:spPr>
                <a:xfrm rot="10800000">
                  <a:off x="6537579" y="3148023"/>
                  <a:ext cx="3465576" cy="1591056"/>
                </a:xfrm>
                <a:prstGeom prst="arc">
                  <a:avLst>
                    <a:gd name="adj1" fmla="val 17746472"/>
                    <a:gd name="adj2" fmla="val 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31" name="Gleichschenkliges Dreieck 30">
                  <a:extLst>
                    <a:ext uri="{FF2B5EF4-FFF2-40B4-BE49-F238E27FC236}">
                      <a16:creationId xmlns:a16="http://schemas.microsoft.com/office/drawing/2014/main" id="{BB77295C-2B8D-48E4-B9CF-A684E027FDA9}"/>
                    </a:ext>
                  </a:extLst>
                </p:cNvPr>
                <p:cNvSpPr/>
                <p:nvPr/>
              </p:nvSpPr>
              <p:spPr>
                <a:xfrm>
                  <a:off x="6451473" y="3874970"/>
                  <a:ext cx="160020" cy="109728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55A7F88E-FA8A-43B9-BEF4-CD00D685D0AE}"/>
                  </a:ext>
                </a:extLst>
              </p:cNvPr>
              <p:cNvSpPr txBox="1"/>
              <p:nvPr/>
            </p:nvSpPr>
            <p:spPr>
              <a:xfrm>
                <a:off x="4220241" y="3897022"/>
                <a:ext cx="7825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Ja</a:t>
                </a: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AB244521-9542-4D78-80E5-4EE864FEEFFA}"/>
                  </a:ext>
                </a:extLst>
              </p:cNvPr>
              <p:cNvSpPr txBox="1"/>
              <p:nvPr/>
            </p:nvSpPr>
            <p:spPr>
              <a:xfrm>
                <a:off x="5199264" y="4835582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Nein</a:t>
                </a:r>
              </a:p>
            </p:txBody>
          </p:sp>
          <p:sp>
            <p:nvSpPr>
              <p:cNvPr id="43" name="Ellipse 42">
                <a:extLst>
                  <a:ext uri="{FF2B5EF4-FFF2-40B4-BE49-F238E27FC236}">
                    <a16:creationId xmlns:a16="http://schemas.microsoft.com/office/drawing/2014/main" id="{95120CF5-AA83-43BD-8F39-C4A8CB5300B9}"/>
                  </a:ext>
                </a:extLst>
              </p:cNvPr>
              <p:cNvSpPr/>
              <p:nvPr/>
            </p:nvSpPr>
            <p:spPr>
              <a:xfrm>
                <a:off x="5242266" y="5672182"/>
                <a:ext cx="1423416" cy="8778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Positionieren</a:t>
                </a:r>
              </a:p>
            </p:txBody>
          </p:sp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054D9338-F73D-4C35-A5C8-D9BEA91A436F}"/>
                  </a:ext>
                </a:extLst>
              </p:cNvPr>
              <p:cNvGrpSpPr/>
              <p:nvPr/>
            </p:nvGrpSpPr>
            <p:grpSpPr>
              <a:xfrm flipH="1" flipV="1">
                <a:off x="4810192" y="5016999"/>
                <a:ext cx="1557660" cy="1189417"/>
                <a:chOff x="6451473" y="3148023"/>
                <a:chExt cx="3551682" cy="1591056"/>
              </a:xfrm>
            </p:grpSpPr>
            <p:sp>
              <p:nvSpPr>
                <p:cNvPr id="45" name="Bogen 44">
                  <a:extLst>
                    <a:ext uri="{FF2B5EF4-FFF2-40B4-BE49-F238E27FC236}">
                      <a16:creationId xmlns:a16="http://schemas.microsoft.com/office/drawing/2014/main" id="{1DFD5298-D5F5-4A35-A81D-D8CAFE1A40C4}"/>
                    </a:ext>
                  </a:extLst>
                </p:cNvPr>
                <p:cNvSpPr/>
                <p:nvPr/>
              </p:nvSpPr>
              <p:spPr>
                <a:xfrm rot="10800000">
                  <a:off x="6537579" y="3148023"/>
                  <a:ext cx="3465576" cy="1591056"/>
                </a:xfrm>
                <a:prstGeom prst="arc">
                  <a:avLst>
                    <a:gd name="adj1" fmla="val 17746472"/>
                    <a:gd name="adj2" fmla="val 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46" name="Gleichschenkliges Dreieck 45">
                  <a:extLst>
                    <a:ext uri="{FF2B5EF4-FFF2-40B4-BE49-F238E27FC236}">
                      <a16:creationId xmlns:a16="http://schemas.microsoft.com/office/drawing/2014/main" id="{65E0F252-AD9B-4294-ABBF-D3E3FCA18CFD}"/>
                    </a:ext>
                  </a:extLst>
                </p:cNvPr>
                <p:cNvSpPr/>
                <p:nvPr/>
              </p:nvSpPr>
              <p:spPr>
                <a:xfrm>
                  <a:off x="6451473" y="3874970"/>
                  <a:ext cx="160020" cy="109728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" name="Gruppieren 46">
                <a:extLst>
                  <a:ext uri="{FF2B5EF4-FFF2-40B4-BE49-F238E27FC236}">
                    <a16:creationId xmlns:a16="http://schemas.microsoft.com/office/drawing/2014/main" id="{7DE10343-9BEF-49ED-9F91-73D94FACBAFE}"/>
                  </a:ext>
                </a:extLst>
              </p:cNvPr>
              <p:cNvGrpSpPr/>
              <p:nvPr/>
            </p:nvGrpSpPr>
            <p:grpSpPr>
              <a:xfrm>
                <a:off x="4867719" y="4139789"/>
                <a:ext cx="1557660" cy="1687987"/>
                <a:chOff x="6451473" y="3148023"/>
                <a:chExt cx="3551682" cy="1591056"/>
              </a:xfrm>
            </p:grpSpPr>
            <p:sp>
              <p:nvSpPr>
                <p:cNvPr id="48" name="Bogen 47">
                  <a:extLst>
                    <a:ext uri="{FF2B5EF4-FFF2-40B4-BE49-F238E27FC236}">
                      <a16:creationId xmlns:a16="http://schemas.microsoft.com/office/drawing/2014/main" id="{C6649274-6124-4174-ABB4-E20AF80CFE67}"/>
                    </a:ext>
                  </a:extLst>
                </p:cNvPr>
                <p:cNvSpPr/>
                <p:nvPr/>
              </p:nvSpPr>
              <p:spPr>
                <a:xfrm rot="10800000">
                  <a:off x="6537579" y="3148023"/>
                  <a:ext cx="3465576" cy="1591056"/>
                </a:xfrm>
                <a:prstGeom prst="arc">
                  <a:avLst>
                    <a:gd name="adj1" fmla="val 17746472"/>
                    <a:gd name="adj2" fmla="val 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49" name="Gleichschenkliges Dreieck 48">
                  <a:extLst>
                    <a:ext uri="{FF2B5EF4-FFF2-40B4-BE49-F238E27FC236}">
                      <a16:creationId xmlns:a16="http://schemas.microsoft.com/office/drawing/2014/main" id="{31E1C6B4-2CDA-42D3-BB4C-875771AEB18D}"/>
                    </a:ext>
                  </a:extLst>
                </p:cNvPr>
                <p:cNvSpPr/>
                <p:nvPr/>
              </p:nvSpPr>
              <p:spPr>
                <a:xfrm>
                  <a:off x="6451473" y="3874970"/>
                  <a:ext cx="160020" cy="109728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9831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B764E-043C-472F-8D0F-AAAD1EF6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Rückschritte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467C088-860A-43E3-97BD-82B45EDAA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76" y="1691322"/>
            <a:ext cx="2447627" cy="4351338"/>
          </a:xfrm>
        </p:spPr>
      </p:pic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9DA2FB5B-E200-4D87-867A-943BBD8FC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7" y="1691322"/>
            <a:ext cx="2447627" cy="4351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46BD8D0-DE03-4C62-8007-F548509ED1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r="9796"/>
          <a:stretch/>
        </p:blipFill>
        <p:spPr>
          <a:xfrm>
            <a:off x="5830795" y="1691322"/>
            <a:ext cx="50048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5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6CD79-5906-49B1-B43F-C5DEF8A0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322041-55E1-4A52-89A6-B7DC2CE28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2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hatsApp Video 2019-02-06 at 15.39.14">
            <a:hlinkClick r:id="" action="ppaction://media"/>
            <a:extLst>
              <a:ext uri="{FF2B5EF4-FFF2-40B4-BE49-F238E27FC236}">
                <a16:creationId xmlns:a16="http://schemas.microsoft.com/office/drawing/2014/main" id="{36E80E01-3C96-4067-AC7C-0E973D3EB9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7352" y="257453"/>
            <a:ext cx="10879781" cy="6072179"/>
          </a:xfrm>
          <a:prstGeom prst="rect">
            <a:avLst/>
          </a:prstGeom>
        </p:spPr>
      </p:pic>
      <p:pic>
        <p:nvPicPr>
          <p:cNvPr id="8" name="Supa Hot Fire OOOOOOOOOOOO">
            <a:hlinkClick r:id="" action="ppaction://media"/>
            <a:extLst>
              <a:ext uri="{FF2B5EF4-FFF2-40B4-BE49-F238E27FC236}">
                <a16:creationId xmlns:a16="http://schemas.microsoft.com/office/drawing/2014/main" id="{F04F867C-A201-46EE-BB87-211B151FB39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516" end="1226.0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7352" y="11692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5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ussicht">
  <a:themeElements>
    <a:clrScheme name="Aussicht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Aussicht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sicht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TM03457515[[fn=Aussicht]]</Template>
  <TotalTime>0</TotalTime>
  <Words>33</Words>
  <Application>Microsoft Office PowerPoint</Application>
  <PresentationFormat>Breitbild</PresentationFormat>
  <Paragraphs>18</Paragraphs>
  <Slides>6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Century Schoolbook</vt:lpstr>
      <vt:lpstr>Wingdings 2</vt:lpstr>
      <vt:lpstr>Aussicht</vt:lpstr>
      <vt:lpstr>MINT Grün Labor</vt:lpstr>
      <vt:lpstr>RoboJordan</vt:lpstr>
      <vt:lpstr>Ablauf</vt:lpstr>
      <vt:lpstr>Rückschritte</vt:lpstr>
      <vt:lpstr>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MINT Grün Labor</dc:title>
  <dc:creator>Justus Kleinau</dc:creator>
  <cp:lastModifiedBy>Justus Kleinau</cp:lastModifiedBy>
  <cp:revision>9</cp:revision>
  <dcterms:created xsi:type="dcterms:W3CDTF">2019-02-06T14:31:39Z</dcterms:created>
  <dcterms:modified xsi:type="dcterms:W3CDTF">2019-02-06T16:50:15Z</dcterms:modified>
</cp:coreProperties>
</file>