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80" r:id="rId3"/>
    <p:sldId id="285" r:id="rId4"/>
    <p:sldId id="284" r:id="rId5"/>
    <p:sldId id="281" r:id="rId6"/>
    <p:sldId id="282" r:id="rId7"/>
    <p:sldId id="283" r:id="rId8"/>
    <p:sldId id="277" r:id="rId9"/>
    <p:sldId id="279" r:id="rId10"/>
    <p:sldId id="278" r:id="rId11"/>
    <p:sldId id="265" r:id="rId12"/>
    <p:sldId id="286" r:id="rId13"/>
    <p:sldId id="287" r:id="rId14"/>
    <p:sldId id="288" r:id="rId15"/>
    <p:sldId id="266" r:id="rId16"/>
    <p:sldId id="289" r:id="rId17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92160" autoAdjust="0"/>
  </p:normalViewPr>
  <p:slideViewPr>
    <p:cSldViewPr snapToGrid="0">
      <p:cViewPr varScale="1">
        <p:scale>
          <a:sx n="79" d="100"/>
          <a:sy n="79" d="100"/>
        </p:scale>
        <p:origin x="874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70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5ECC8A-8B9B-4CFE-B838-B4E03F5CADC4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BE4C7A-CA5A-4228-886F-18F28656EDE4}">
      <dgm:prSet/>
      <dgm:spPr/>
      <dgm:t>
        <a:bodyPr/>
        <a:lstStyle/>
        <a:p>
          <a:r>
            <a:rPr lang="de-DE" dirty="0"/>
            <a:t>Spielablauf</a:t>
          </a:r>
          <a:endParaRPr lang="en-US" dirty="0"/>
        </a:p>
      </dgm:t>
    </dgm:pt>
    <dgm:pt modelId="{5B8F7292-0FF7-4485-B4ED-FDB57FE818AE}" type="parTrans" cxnId="{13DF0323-48E0-4799-BE99-6A39104C410A}">
      <dgm:prSet/>
      <dgm:spPr/>
      <dgm:t>
        <a:bodyPr/>
        <a:lstStyle/>
        <a:p>
          <a:endParaRPr lang="en-US"/>
        </a:p>
      </dgm:t>
    </dgm:pt>
    <dgm:pt modelId="{4E29F44B-7520-4830-BE4C-8DFDD383D32F}" type="sibTrans" cxnId="{13DF0323-48E0-4799-BE99-6A39104C410A}">
      <dgm:prSet/>
      <dgm:spPr/>
      <dgm:t>
        <a:bodyPr/>
        <a:lstStyle/>
        <a:p>
          <a:endParaRPr lang="en-US"/>
        </a:p>
      </dgm:t>
    </dgm:pt>
    <dgm:pt modelId="{365684B9-DAA8-4E4F-973F-01346B0FB633}">
      <dgm:prSet/>
      <dgm:spPr/>
      <dgm:t>
        <a:bodyPr/>
        <a:lstStyle/>
        <a:p>
          <a:r>
            <a:rPr lang="de-DE" dirty="0"/>
            <a:t>Einführung</a:t>
          </a:r>
          <a:endParaRPr lang="en-US" dirty="0"/>
        </a:p>
      </dgm:t>
    </dgm:pt>
    <dgm:pt modelId="{146B60E7-00B7-472A-AF3D-A7749C9D5D71}" type="sibTrans" cxnId="{17414692-AB06-4001-9B17-CF474B4938F0}">
      <dgm:prSet/>
      <dgm:spPr/>
      <dgm:t>
        <a:bodyPr/>
        <a:lstStyle/>
        <a:p>
          <a:endParaRPr lang="en-US"/>
        </a:p>
      </dgm:t>
    </dgm:pt>
    <dgm:pt modelId="{B585CB0E-72F9-4627-A629-A2BFE839ECC7}" type="parTrans" cxnId="{17414692-AB06-4001-9B17-CF474B4938F0}">
      <dgm:prSet/>
      <dgm:spPr/>
      <dgm:t>
        <a:bodyPr/>
        <a:lstStyle/>
        <a:p>
          <a:endParaRPr lang="en-US"/>
        </a:p>
      </dgm:t>
    </dgm:pt>
    <dgm:pt modelId="{F1C417B8-E9DC-4DC1-947A-CF4A09E13E77}">
      <dgm:prSet/>
      <dgm:spPr/>
      <dgm:t>
        <a:bodyPr/>
        <a:lstStyle/>
        <a:p>
          <a:r>
            <a:rPr lang="de-DE"/>
            <a:t>Aufbau</a:t>
          </a:r>
          <a:endParaRPr lang="en-US" dirty="0"/>
        </a:p>
      </dgm:t>
    </dgm:pt>
    <dgm:pt modelId="{94DC4313-F6A2-485B-B323-02F6A7CDBD35}" type="parTrans" cxnId="{1C10B410-BE7A-4BED-8F81-750120E9F6DE}">
      <dgm:prSet/>
      <dgm:spPr/>
      <dgm:t>
        <a:bodyPr/>
        <a:lstStyle/>
        <a:p>
          <a:endParaRPr lang="de-DE"/>
        </a:p>
      </dgm:t>
    </dgm:pt>
    <dgm:pt modelId="{339F61C5-8077-4920-B1C5-F95DA546D811}" type="sibTrans" cxnId="{1C10B410-BE7A-4BED-8F81-750120E9F6DE}">
      <dgm:prSet/>
      <dgm:spPr/>
      <dgm:t>
        <a:bodyPr/>
        <a:lstStyle/>
        <a:p>
          <a:endParaRPr lang="de-DE"/>
        </a:p>
      </dgm:t>
    </dgm:pt>
    <dgm:pt modelId="{58E9C97B-2A11-444E-8C53-E9B7F10E3F77}">
      <dgm:prSet/>
      <dgm:spPr/>
      <dgm:t>
        <a:bodyPr/>
        <a:lstStyle/>
        <a:p>
          <a:r>
            <a:rPr lang="en-US" dirty="0" err="1"/>
            <a:t>Technische</a:t>
          </a:r>
          <a:r>
            <a:rPr lang="en-US" dirty="0"/>
            <a:t> </a:t>
          </a:r>
          <a:r>
            <a:rPr lang="en-US" dirty="0" err="1"/>
            <a:t>Herausforderungen</a:t>
          </a:r>
          <a:endParaRPr lang="en-US" dirty="0"/>
        </a:p>
      </dgm:t>
    </dgm:pt>
    <dgm:pt modelId="{440E7286-7319-4B0C-A3D8-5AC668073479}" type="parTrans" cxnId="{08ABB77D-891F-406C-9C6E-098D2F4370DD}">
      <dgm:prSet/>
      <dgm:spPr/>
      <dgm:t>
        <a:bodyPr/>
        <a:lstStyle/>
        <a:p>
          <a:endParaRPr lang="de-DE"/>
        </a:p>
      </dgm:t>
    </dgm:pt>
    <dgm:pt modelId="{F1DAD4C4-FB6B-43D6-BCEE-0C4A4EC22E27}" type="sibTrans" cxnId="{08ABB77D-891F-406C-9C6E-098D2F4370DD}">
      <dgm:prSet/>
      <dgm:spPr/>
      <dgm:t>
        <a:bodyPr/>
        <a:lstStyle/>
        <a:p>
          <a:endParaRPr lang="de-DE"/>
        </a:p>
      </dgm:t>
    </dgm:pt>
    <dgm:pt modelId="{F1B0CDFA-F595-4580-9305-C588F2CB96A7}">
      <dgm:prSet/>
      <dgm:spPr/>
      <dgm:t>
        <a:bodyPr/>
        <a:lstStyle/>
        <a:p>
          <a:r>
            <a:rPr lang="en-US" dirty="0" err="1"/>
            <a:t>Problemlösungen</a:t>
          </a:r>
          <a:endParaRPr lang="en-US" dirty="0"/>
        </a:p>
      </dgm:t>
    </dgm:pt>
    <dgm:pt modelId="{06C86C4D-FBE0-403E-9BD7-53AFC8E09747}" type="parTrans" cxnId="{CD726636-F156-4A8D-A29F-BA5C222E642F}">
      <dgm:prSet/>
      <dgm:spPr/>
      <dgm:t>
        <a:bodyPr/>
        <a:lstStyle/>
        <a:p>
          <a:endParaRPr lang="de-DE"/>
        </a:p>
      </dgm:t>
    </dgm:pt>
    <dgm:pt modelId="{A649981B-EFA7-4D8A-9230-66BE8C0B171A}" type="sibTrans" cxnId="{CD726636-F156-4A8D-A29F-BA5C222E642F}">
      <dgm:prSet/>
      <dgm:spPr/>
      <dgm:t>
        <a:bodyPr/>
        <a:lstStyle/>
        <a:p>
          <a:endParaRPr lang="de-DE"/>
        </a:p>
      </dgm:t>
    </dgm:pt>
    <dgm:pt modelId="{8EB77A31-8714-4163-9133-22402ECC23C3}">
      <dgm:prSet/>
      <dgm:spPr/>
      <dgm:t>
        <a:bodyPr/>
        <a:lstStyle/>
        <a:p>
          <a:r>
            <a:rPr lang="en-US" dirty="0" err="1"/>
            <a:t>Fazit</a:t>
          </a:r>
          <a:r>
            <a:rPr lang="en-US" dirty="0"/>
            <a:t> und </a:t>
          </a:r>
          <a:r>
            <a:rPr lang="en-US" dirty="0" err="1"/>
            <a:t>Ausblick</a:t>
          </a:r>
          <a:endParaRPr lang="en-US" dirty="0"/>
        </a:p>
      </dgm:t>
    </dgm:pt>
    <dgm:pt modelId="{5FB83362-EF91-4865-9C8E-36E2822ABAF0}" type="parTrans" cxnId="{59FF1EA8-3E40-4DB1-99AB-BD2E5811D01B}">
      <dgm:prSet/>
      <dgm:spPr/>
      <dgm:t>
        <a:bodyPr/>
        <a:lstStyle/>
        <a:p>
          <a:endParaRPr lang="de-DE"/>
        </a:p>
      </dgm:t>
    </dgm:pt>
    <dgm:pt modelId="{EA9CBBC6-AC1B-4FCB-8081-392FB105997E}" type="sibTrans" cxnId="{59FF1EA8-3E40-4DB1-99AB-BD2E5811D01B}">
      <dgm:prSet/>
      <dgm:spPr/>
      <dgm:t>
        <a:bodyPr/>
        <a:lstStyle/>
        <a:p>
          <a:endParaRPr lang="de-DE"/>
        </a:p>
      </dgm:t>
    </dgm:pt>
    <dgm:pt modelId="{ADD6927E-18BB-4126-873D-EEC79D1E45D3}">
      <dgm:prSet/>
      <dgm:spPr/>
      <dgm:t>
        <a:bodyPr/>
        <a:lstStyle/>
        <a:p>
          <a:r>
            <a:rPr lang="en-US" dirty="0"/>
            <a:t>Demonstration</a:t>
          </a:r>
        </a:p>
      </dgm:t>
    </dgm:pt>
    <dgm:pt modelId="{6D753AD0-E9B9-4DCC-9F22-3BBC2901E713}" type="parTrans" cxnId="{8FFD47DA-B10D-4F10-B53A-CB6E16868120}">
      <dgm:prSet/>
      <dgm:spPr/>
      <dgm:t>
        <a:bodyPr/>
        <a:lstStyle/>
        <a:p>
          <a:endParaRPr lang="de-DE"/>
        </a:p>
      </dgm:t>
    </dgm:pt>
    <dgm:pt modelId="{2BDC5AB2-3620-4004-94EB-352C01179858}" type="sibTrans" cxnId="{8FFD47DA-B10D-4F10-B53A-CB6E16868120}">
      <dgm:prSet/>
      <dgm:spPr/>
      <dgm:t>
        <a:bodyPr/>
        <a:lstStyle/>
        <a:p>
          <a:endParaRPr lang="de-DE"/>
        </a:p>
      </dgm:t>
    </dgm:pt>
    <dgm:pt modelId="{7409C902-1CC7-461F-8AAB-EA926BE55B60}" type="pres">
      <dgm:prSet presAssocID="{735ECC8A-8B9B-4CFE-B838-B4E03F5CADC4}" presName="linear" presStyleCnt="0">
        <dgm:presLayoutVars>
          <dgm:animLvl val="lvl"/>
          <dgm:resizeHandles val="exact"/>
        </dgm:presLayoutVars>
      </dgm:prSet>
      <dgm:spPr/>
    </dgm:pt>
    <dgm:pt modelId="{58CC5324-8254-42D5-BB1E-7CD94C361CBB}" type="pres">
      <dgm:prSet presAssocID="{365684B9-DAA8-4E4F-973F-01346B0FB633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8D70BC0-76E6-406A-A616-B97D301E2C20}" type="pres">
      <dgm:prSet presAssocID="{146B60E7-00B7-472A-AF3D-A7749C9D5D71}" presName="spacer" presStyleCnt="0"/>
      <dgm:spPr/>
    </dgm:pt>
    <dgm:pt modelId="{64E5BD04-DC67-410F-96BC-F225B626AAF5}" type="pres">
      <dgm:prSet presAssocID="{F1C417B8-E9DC-4DC1-947A-CF4A09E13E77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0152FE5-50A9-428D-A837-5366D4666C8E}" type="pres">
      <dgm:prSet presAssocID="{339F61C5-8077-4920-B1C5-F95DA546D811}" presName="spacer" presStyleCnt="0"/>
      <dgm:spPr/>
    </dgm:pt>
    <dgm:pt modelId="{7EEA5DF7-FF26-43B4-9F9B-92BD298CF629}" type="pres">
      <dgm:prSet presAssocID="{68BE4C7A-CA5A-4228-886F-18F28656EDE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0054375-7361-4BC0-9DF4-FE22B60F949E}" type="pres">
      <dgm:prSet presAssocID="{4E29F44B-7520-4830-BE4C-8DFDD383D32F}" presName="spacer" presStyleCnt="0"/>
      <dgm:spPr/>
    </dgm:pt>
    <dgm:pt modelId="{25FBDF6E-4E16-4754-A3DB-6DA545611741}" type="pres">
      <dgm:prSet presAssocID="{58E9C97B-2A11-444E-8C53-E9B7F10E3F77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02696D51-7F93-47D6-A239-2AFD49E27807}" type="pres">
      <dgm:prSet presAssocID="{F1DAD4C4-FB6B-43D6-BCEE-0C4A4EC22E27}" presName="spacer" presStyleCnt="0"/>
      <dgm:spPr/>
    </dgm:pt>
    <dgm:pt modelId="{8194BFC9-A7AD-465B-91A2-B6895C4A4073}" type="pres">
      <dgm:prSet presAssocID="{F1B0CDFA-F595-4580-9305-C588F2CB96A7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27C9D95F-A2A0-47B3-B1F1-A5D1D0E8B152}" type="pres">
      <dgm:prSet presAssocID="{A649981B-EFA7-4D8A-9230-66BE8C0B171A}" presName="spacer" presStyleCnt="0"/>
      <dgm:spPr/>
    </dgm:pt>
    <dgm:pt modelId="{6DD60CEF-C8B1-43C7-912A-8EDA75C6ABB6}" type="pres">
      <dgm:prSet presAssocID="{8EB77A31-8714-4163-9133-22402ECC23C3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83D5B1F-6AF9-4369-938F-0A572287711A}" type="pres">
      <dgm:prSet presAssocID="{EA9CBBC6-AC1B-4FCB-8081-392FB105997E}" presName="spacer" presStyleCnt="0"/>
      <dgm:spPr/>
    </dgm:pt>
    <dgm:pt modelId="{E0C2C88F-7A3B-4906-82CD-039FDDFF2D13}" type="pres">
      <dgm:prSet presAssocID="{ADD6927E-18BB-4126-873D-EEC79D1E45D3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236D350B-04D7-45DE-89A9-2170FD14A3B5}" type="presOf" srcId="{F1B0CDFA-F595-4580-9305-C588F2CB96A7}" destId="{8194BFC9-A7AD-465B-91A2-B6895C4A4073}" srcOrd="0" destOrd="0" presId="urn:microsoft.com/office/officeart/2005/8/layout/vList2"/>
    <dgm:cxn modelId="{1C10B410-BE7A-4BED-8F81-750120E9F6DE}" srcId="{735ECC8A-8B9B-4CFE-B838-B4E03F5CADC4}" destId="{F1C417B8-E9DC-4DC1-947A-CF4A09E13E77}" srcOrd="1" destOrd="0" parTransId="{94DC4313-F6A2-485B-B323-02F6A7CDBD35}" sibTransId="{339F61C5-8077-4920-B1C5-F95DA546D811}"/>
    <dgm:cxn modelId="{13DF0323-48E0-4799-BE99-6A39104C410A}" srcId="{735ECC8A-8B9B-4CFE-B838-B4E03F5CADC4}" destId="{68BE4C7A-CA5A-4228-886F-18F28656EDE4}" srcOrd="2" destOrd="0" parTransId="{5B8F7292-0FF7-4485-B4ED-FDB57FE818AE}" sibTransId="{4E29F44B-7520-4830-BE4C-8DFDD383D32F}"/>
    <dgm:cxn modelId="{25470131-3099-4C40-B61D-108F88AF7823}" type="presOf" srcId="{ADD6927E-18BB-4126-873D-EEC79D1E45D3}" destId="{E0C2C88F-7A3B-4906-82CD-039FDDFF2D13}" srcOrd="0" destOrd="0" presId="urn:microsoft.com/office/officeart/2005/8/layout/vList2"/>
    <dgm:cxn modelId="{CD726636-F156-4A8D-A29F-BA5C222E642F}" srcId="{735ECC8A-8B9B-4CFE-B838-B4E03F5CADC4}" destId="{F1B0CDFA-F595-4580-9305-C588F2CB96A7}" srcOrd="4" destOrd="0" parTransId="{06C86C4D-FBE0-403E-9BD7-53AFC8E09747}" sibTransId="{A649981B-EFA7-4D8A-9230-66BE8C0B171A}"/>
    <dgm:cxn modelId="{0F68624A-234E-45A8-A3FD-5056F3C21C3C}" type="presOf" srcId="{68BE4C7A-CA5A-4228-886F-18F28656EDE4}" destId="{7EEA5DF7-FF26-43B4-9F9B-92BD298CF629}" srcOrd="0" destOrd="0" presId="urn:microsoft.com/office/officeart/2005/8/layout/vList2"/>
    <dgm:cxn modelId="{63B4C771-918D-4FB1-81DF-077ABFC28ECC}" type="presOf" srcId="{735ECC8A-8B9B-4CFE-B838-B4E03F5CADC4}" destId="{7409C902-1CC7-461F-8AAB-EA926BE55B60}" srcOrd="0" destOrd="0" presId="urn:microsoft.com/office/officeart/2005/8/layout/vList2"/>
    <dgm:cxn modelId="{52BF377D-24A0-4583-B28F-BB9C3AA041CB}" type="presOf" srcId="{365684B9-DAA8-4E4F-973F-01346B0FB633}" destId="{58CC5324-8254-42D5-BB1E-7CD94C361CBB}" srcOrd="0" destOrd="0" presId="urn:microsoft.com/office/officeart/2005/8/layout/vList2"/>
    <dgm:cxn modelId="{08ABB77D-891F-406C-9C6E-098D2F4370DD}" srcId="{735ECC8A-8B9B-4CFE-B838-B4E03F5CADC4}" destId="{58E9C97B-2A11-444E-8C53-E9B7F10E3F77}" srcOrd="3" destOrd="0" parTransId="{440E7286-7319-4B0C-A3D8-5AC668073479}" sibTransId="{F1DAD4C4-FB6B-43D6-BCEE-0C4A4EC22E27}"/>
    <dgm:cxn modelId="{36A72981-3E69-43E2-A5A4-E646C51C0E5F}" type="presOf" srcId="{F1C417B8-E9DC-4DC1-947A-CF4A09E13E77}" destId="{64E5BD04-DC67-410F-96BC-F225B626AAF5}" srcOrd="0" destOrd="0" presId="urn:microsoft.com/office/officeart/2005/8/layout/vList2"/>
    <dgm:cxn modelId="{13C4758A-ADE9-411E-9634-AA036E20514D}" type="presOf" srcId="{58E9C97B-2A11-444E-8C53-E9B7F10E3F77}" destId="{25FBDF6E-4E16-4754-A3DB-6DA545611741}" srcOrd="0" destOrd="0" presId="urn:microsoft.com/office/officeart/2005/8/layout/vList2"/>
    <dgm:cxn modelId="{17414692-AB06-4001-9B17-CF474B4938F0}" srcId="{735ECC8A-8B9B-4CFE-B838-B4E03F5CADC4}" destId="{365684B9-DAA8-4E4F-973F-01346B0FB633}" srcOrd="0" destOrd="0" parTransId="{B585CB0E-72F9-4627-A629-A2BFE839ECC7}" sibTransId="{146B60E7-00B7-472A-AF3D-A7749C9D5D71}"/>
    <dgm:cxn modelId="{59FF1EA8-3E40-4DB1-99AB-BD2E5811D01B}" srcId="{735ECC8A-8B9B-4CFE-B838-B4E03F5CADC4}" destId="{8EB77A31-8714-4163-9133-22402ECC23C3}" srcOrd="5" destOrd="0" parTransId="{5FB83362-EF91-4865-9C8E-36E2822ABAF0}" sibTransId="{EA9CBBC6-AC1B-4FCB-8081-392FB105997E}"/>
    <dgm:cxn modelId="{845FBFB9-1E7E-4ADD-9BDB-EE8ED1B07208}" type="presOf" srcId="{8EB77A31-8714-4163-9133-22402ECC23C3}" destId="{6DD60CEF-C8B1-43C7-912A-8EDA75C6ABB6}" srcOrd="0" destOrd="0" presId="urn:microsoft.com/office/officeart/2005/8/layout/vList2"/>
    <dgm:cxn modelId="{8FFD47DA-B10D-4F10-B53A-CB6E16868120}" srcId="{735ECC8A-8B9B-4CFE-B838-B4E03F5CADC4}" destId="{ADD6927E-18BB-4126-873D-EEC79D1E45D3}" srcOrd="6" destOrd="0" parTransId="{6D753AD0-E9B9-4DCC-9F22-3BBC2901E713}" sibTransId="{2BDC5AB2-3620-4004-94EB-352C01179858}"/>
    <dgm:cxn modelId="{4A477C19-2C7A-47B0-80AF-7442698C5C0E}" type="presParOf" srcId="{7409C902-1CC7-461F-8AAB-EA926BE55B60}" destId="{58CC5324-8254-42D5-BB1E-7CD94C361CBB}" srcOrd="0" destOrd="0" presId="urn:microsoft.com/office/officeart/2005/8/layout/vList2"/>
    <dgm:cxn modelId="{421E512B-D5EB-4966-A220-BF142F6C5D01}" type="presParOf" srcId="{7409C902-1CC7-461F-8AAB-EA926BE55B60}" destId="{48D70BC0-76E6-406A-A616-B97D301E2C20}" srcOrd="1" destOrd="0" presId="urn:microsoft.com/office/officeart/2005/8/layout/vList2"/>
    <dgm:cxn modelId="{0557E4E0-8E5D-4C36-A30C-1ABBE9994FF0}" type="presParOf" srcId="{7409C902-1CC7-461F-8AAB-EA926BE55B60}" destId="{64E5BD04-DC67-410F-96BC-F225B626AAF5}" srcOrd="2" destOrd="0" presId="urn:microsoft.com/office/officeart/2005/8/layout/vList2"/>
    <dgm:cxn modelId="{15B474DC-4C57-4836-A717-78CB0AE444EE}" type="presParOf" srcId="{7409C902-1CC7-461F-8AAB-EA926BE55B60}" destId="{90152FE5-50A9-428D-A837-5366D4666C8E}" srcOrd="3" destOrd="0" presId="urn:microsoft.com/office/officeart/2005/8/layout/vList2"/>
    <dgm:cxn modelId="{BE463791-2949-4FF4-8E6E-5BAC7F8E8B15}" type="presParOf" srcId="{7409C902-1CC7-461F-8AAB-EA926BE55B60}" destId="{7EEA5DF7-FF26-43B4-9F9B-92BD298CF629}" srcOrd="4" destOrd="0" presId="urn:microsoft.com/office/officeart/2005/8/layout/vList2"/>
    <dgm:cxn modelId="{FAAD3FB2-0217-4112-AD6E-F2E66AFB0E04}" type="presParOf" srcId="{7409C902-1CC7-461F-8AAB-EA926BE55B60}" destId="{80054375-7361-4BC0-9DF4-FE22B60F949E}" srcOrd="5" destOrd="0" presId="urn:microsoft.com/office/officeart/2005/8/layout/vList2"/>
    <dgm:cxn modelId="{67926C7A-C544-4F50-AAE0-D7B8E74AB854}" type="presParOf" srcId="{7409C902-1CC7-461F-8AAB-EA926BE55B60}" destId="{25FBDF6E-4E16-4754-A3DB-6DA545611741}" srcOrd="6" destOrd="0" presId="urn:microsoft.com/office/officeart/2005/8/layout/vList2"/>
    <dgm:cxn modelId="{0EF117BD-B959-443E-8597-210F4310FA64}" type="presParOf" srcId="{7409C902-1CC7-461F-8AAB-EA926BE55B60}" destId="{02696D51-7F93-47D6-A239-2AFD49E27807}" srcOrd="7" destOrd="0" presId="urn:microsoft.com/office/officeart/2005/8/layout/vList2"/>
    <dgm:cxn modelId="{DB79218C-E80F-4E11-AC21-8B0EE9867ADF}" type="presParOf" srcId="{7409C902-1CC7-461F-8AAB-EA926BE55B60}" destId="{8194BFC9-A7AD-465B-91A2-B6895C4A4073}" srcOrd="8" destOrd="0" presId="urn:microsoft.com/office/officeart/2005/8/layout/vList2"/>
    <dgm:cxn modelId="{9E250556-838A-4969-96DA-25B54D16D9D8}" type="presParOf" srcId="{7409C902-1CC7-461F-8AAB-EA926BE55B60}" destId="{27C9D95F-A2A0-47B3-B1F1-A5D1D0E8B152}" srcOrd="9" destOrd="0" presId="urn:microsoft.com/office/officeart/2005/8/layout/vList2"/>
    <dgm:cxn modelId="{7B6A6301-A52D-4AAB-8C3B-A6BFD9E71E7C}" type="presParOf" srcId="{7409C902-1CC7-461F-8AAB-EA926BE55B60}" destId="{6DD60CEF-C8B1-43C7-912A-8EDA75C6ABB6}" srcOrd="10" destOrd="0" presId="urn:microsoft.com/office/officeart/2005/8/layout/vList2"/>
    <dgm:cxn modelId="{65031915-09C8-4953-ACA6-C5DC8F84CCEC}" type="presParOf" srcId="{7409C902-1CC7-461F-8AAB-EA926BE55B60}" destId="{183D5B1F-6AF9-4369-938F-0A572287711A}" srcOrd="11" destOrd="0" presId="urn:microsoft.com/office/officeart/2005/8/layout/vList2"/>
    <dgm:cxn modelId="{C4AD4EA9-C5CF-49FE-8D68-1808D19BA825}" type="presParOf" srcId="{7409C902-1CC7-461F-8AAB-EA926BE55B60}" destId="{E0C2C88F-7A3B-4906-82CD-039FDDFF2D13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9A95D4-8D2E-4466-A132-DE3D7741F05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E6C604-C9F6-4440-A7A4-BA3594B53399}">
      <dgm:prSet/>
      <dgm:spPr/>
      <dgm:t>
        <a:bodyPr/>
        <a:lstStyle/>
        <a:p>
          <a:r>
            <a:rPr lang="de-DE"/>
            <a:t>Startmechanismus</a:t>
          </a:r>
          <a:endParaRPr lang="en-US"/>
        </a:p>
      </dgm:t>
    </dgm:pt>
    <dgm:pt modelId="{0CB6C170-0AFD-453F-89F1-6561CDECDD76}" type="parTrans" cxnId="{4A90E7E6-3DB6-43E3-836B-C51AF01DBDE8}">
      <dgm:prSet/>
      <dgm:spPr/>
      <dgm:t>
        <a:bodyPr/>
        <a:lstStyle/>
        <a:p>
          <a:endParaRPr lang="en-US"/>
        </a:p>
      </dgm:t>
    </dgm:pt>
    <dgm:pt modelId="{F8338A7C-645F-4751-8B67-4F6CD609FF14}" type="sibTrans" cxnId="{4A90E7E6-3DB6-43E3-836B-C51AF01DBDE8}">
      <dgm:prSet/>
      <dgm:spPr/>
      <dgm:t>
        <a:bodyPr/>
        <a:lstStyle/>
        <a:p>
          <a:endParaRPr lang="en-US"/>
        </a:p>
      </dgm:t>
    </dgm:pt>
    <dgm:pt modelId="{1B8B26AD-A29C-4E2E-BF2B-E9D82F783499}">
      <dgm:prSet/>
      <dgm:spPr/>
      <dgm:t>
        <a:bodyPr/>
        <a:lstStyle/>
        <a:p>
          <a:r>
            <a:rPr lang="de-DE"/>
            <a:t>Flipperarme</a:t>
          </a:r>
          <a:endParaRPr lang="en-US"/>
        </a:p>
      </dgm:t>
    </dgm:pt>
    <dgm:pt modelId="{21F027B5-683A-41A2-BA89-8C5B9726066B}" type="parTrans" cxnId="{8344C3EE-814B-4C17-95BC-DE31D93052FB}">
      <dgm:prSet/>
      <dgm:spPr/>
      <dgm:t>
        <a:bodyPr/>
        <a:lstStyle/>
        <a:p>
          <a:endParaRPr lang="en-US"/>
        </a:p>
      </dgm:t>
    </dgm:pt>
    <dgm:pt modelId="{339545BB-0DAA-46A0-9F9A-2FCCB1E2EAF9}" type="sibTrans" cxnId="{8344C3EE-814B-4C17-95BC-DE31D93052FB}">
      <dgm:prSet/>
      <dgm:spPr/>
      <dgm:t>
        <a:bodyPr/>
        <a:lstStyle/>
        <a:p>
          <a:endParaRPr lang="en-US"/>
        </a:p>
      </dgm:t>
    </dgm:pt>
    <dgm:pt modelId="{9BD771A5-1DAC-4A62-8F76-4525110322D4}">
      <dgm:prSet/>
      <dgm:spPr/>
      <dgm:t>
        <a:bodyPr/>
        <a:lstStyle/>
        <a:p>
          <a:r>
            <a:rPr lang="de-DE" dirty="0"/>
            <a:t>Ansteuerung des Displays</a:t>
          </a:r>
          <a:endParaRPr lang="en-US" dirty="0"/>
        </a:p>
      </dgm:t>
    </dgm:pt>
    <dgm:pt modelId="{937A5F5D-8294-4B8E-9521-D019165E537D}" type="parTrans" cxnId="{373398B8-F0E5-49BD-B421-304705B3CAD5}">
      <dgm:prSet/>
      <dgm:spPr/>
      <dgm:t>
        <a:bodyPr/>
        <a:lstStyle/>
        <a:p>
          <a:endParaRPr lang="en-US"/>
        </a:p>
      </dgm:t>
    </dgm:pt>
    <dgm:pt modelId="{5D855E64-6D23-4E42-A0C0-28926842E10D}" type="sibTrans" cxnId="{373398B8-F0E5-49BD-B421-304705B3CAD5}">
      <dgm:prSet/>
      <dgm:spPr/>
      <dgm:t>
        <a:bodyPr/>
        <a:lstStyle/>
        <a:p>
          <a:endParaRPr lang="en-US"/>
        </a:p>
      </dgm:t>
    </dgm:pt>
    <dgm:pt modelId="{586BD980-B62A-4E09-B0AF-80E77C18A46C}">
      <dgm:prSet/>
      <dgm:spPr/>
      <dgm:t>
        <a:bodyPr/>
        <a:lstStyle/>
        <a:p>
          <a:r>
            <a:rPr lang="de-DE" dirty="0"/>
            <a:t>Kommunikation der Arduinos</a:t>
          </a:r>
          <a:endParaRPr lang="en-US" dirty="0"/>
        </a:p>
      </dgm:t>
    </dgm:pt>
    <dgm:pt modelId="{3B79BC3D-AAED-4AF9-9905-7FE9DBB7ED5C}" type="parTrans" cxnId="{EBD6B458-2060-4494-BA0B-D243F8DFEC62}">
      <dgm:prSet/>
      <dgm:spPr/>
      <dgm:t>
        <a:bodyPr/>
        <a:lstStyle/>
        <a:p>
          <a:endParaRPr lang="en-US"/>
        </a:p>
      </dgm:t>
    </dgm:pt>
    <dgm:pt modelId="{0A304C23-EF0C-45D5-86BB-4D259C85CBC9}" type="sibTrans" cxnId="{EBD6B458-2060-4494-BA0B-D243F8DFEC62}">
      <dgm:prSet/>
      <dgm:spPr/>
      <dgm:t>
        <a:bodyPr/>
        <a:lstStyle/>
        <a:p>
          <a:endParaRPr lang="en-US"/>
        </a:p>
      </dgm:t>
    </dgm:pt>
    <dgm:pt modelId="{D41426FA-B77E-4B10-A7E7-D0792D4BBCC2}">
      <dgm:prSet/>
      <dgm:spPr/>
      <dgm:t>
        <a:bodyPr/>
        <a:lstStyle/>
        <a:p>
          <a:r>
            <a:rPr lang="en-US" dirty="0" err="1"/>
            <a:t>Umsetzung</a:t>
          </a:r>
          <a:r>
            <a:rPr lang="en-US" dirty="0"/>
            <a:t> </a:t>
          </a:r>
          <a:r>
            <a:rPr lang="en-US" dirty="0" err="1"/>
            <a:t>Spezialeffekte</a:t>
          </a:r>
          <a:endParaRPr lang="en-US" dirty="0"/>
        </a:p>
      </dgm:t>
    </dgm:pt>
    <dgm:pt modelId="{62C36FFC-5B7F-4B7F-9B97-2F7A1E16CF04}" type="parTrans" cxnId="{933519DA-CE38-4461-8515-79216A599205}">
      <dgm:prSet/>
      <dgm:spPr/>
      <dgm:t>
        <a:bodyPr/>
        <a:lstStyle/>
        <a:p>
          <a:endParaRPr lang="de-DE"/>
        </a:p>
      </dgm:t>
    </dgm:pt>
    <dgm:pt modelId="{BEE2C5DC-3DDD-4304-9B65-40795462F5E6}" type="sibTrans" cxnId="{933519DA-CE38-4461-8515-79216A599205}">
      <dgm:prSet/>
      <dgm:spPr/>
      <dgm:t>
        <a:bodyPr/>
        <a:lstStyle/>
        <a:p>
          <a:endParaRPr lang="de-DE"/>
        </a:p>
      </dgm:t>
    </dgm:pt>
    <dgm:pt modelId="{CD835515-84FC-4A04-A9E5-D5347BCE69BF}">
      <dgm:prSet/>
      <dgm:spPr/>
      <dgm:t>
        <a:bodyPr/>
        <a:lstStyle/>
        <a:p>
          <a:r>
            <a:rPr lang="en-US" dirty="0"/>
            <a:t>Licht- und </a:t>
          </a:r>
          <a:r>
            <a:rPr lang="en-US" dirty="0" err="1"/>
            <a:t>Soundeffekte</a:t>
          </a:r>
          <a:endParaRPr lang="en-US" dirty="0"/>
        </a:p>
      </dgm:t>
    </dgm:pt>
    <dgm:pt modelId="{92E22D64-2274-401C-8347-C639640127CB}" type="parTrans" cxnId="{32C64B02-03AE-48F6-BA0F-29121954EFFC}">
      <dgm:prSet/>
      <dgm:spPr/>
      <dgm:t>
        <a:bodyPr/>
        <a:lstStyle/>
        <a:p>
          <a:endParaRPr lang="de-DE"/>
        </a:p>
      </dgm:t>
    </dgm:pt>
    <dgm:pt modelId="{9AA0DA58-81E0-4854-A281-0D6114F98839}" type="sibTrans" cxnId="{32C64B02-03AE-48F6-BA0F-29121954EFFC}">
      <dgm:prSet/>
      <dgm:spPr/>
      <dgm:t>
        <a:bodyPr/>
        <a:lstStyle/>
        <a:p>
          <a:endParaRPr lang="de-DE"/>
        </a:p>
      </dgm:t>
    </dgm:pt>
    <dgm:pt modelId="{7078D745-1530-4BFA-8DE0-25034D1E815B}">
      <dgm:prSet/>
      <dgm:spPr/>
      <dgm:t>
        <a:bodyPr/>
        <a:lstStyle/>
        <a:p>
          <a:r>
            <a:rPr lang="de-DE" dirty="0"/>
            <a:t>Ansteuerung</a:t>
          </a:r>
          <a:r>
            <a:rPr lang="en-US" dirty="0"/>
            <a:t> der Servos</a:t>
          </a:r>
        </a:p>
      </dgm:t>
    </dgm:pt>
    <dgm:pt modelId="{F805175F-74ED-4827-808D-C811A98B2C5B}" type="parTrans" cxnId="{E190CECE-B57D-4CD6-850D-4B5881BCA73D}">
      <dgm:prSet/>
      <dgm:spPr/>
      <dgm:t>
        <a:bodyPr/>
        <a:lstStyle/>
        <a:p>
          <a:endParaRPr lang="de-DE"/>
        </a:p>
      </dgm:t>
    </dgm:pt>
    <dgm:pt modelId="{22738632-8F6E-4DD2-9697-B12FA0F97F04}" type="sibTrans" cxnId="{E190CECE-B57D-4CD6-850D-4B5881BCA73D}">
      <dgm:prSet/>
      <dgm:spPr/>
      <dgm:t>
        <a:bodyPr/>
        <a:lstStyle/>
        <a:p>
          <a:endParaRPr lang="de-DE"/>
        </a:p>
      </dgm:t>
    </dgm:pt>
    <dgm:pt modelId="{944EF232-EBCA-42B7-83D3-B1A02C047F13}">
      <dgm:prSet/>
      <dgm:spPr/>
      <dgm:t>
        <a:bodyPr/>
        <a:lstStyle/>
        <a:p>
          <a:r>
            <a:rPr lang="de-DE" dirty="0"/>
            <a:t>Genauigkeit/ Auslösen der Sensoren</a:t>
          </a:r>
          <a:endParaRPr lang="en-US" dirty="0"/>
        </a:p>
      </dgm:t>
    </dgm:pt>
    <dgm:pt modelId="{6AADEFFB-6CF2-4C1C-A851-5F5B66FEAC51}" type="parTrans" cxnId="{F3D44FEF-E1ED-40B2-BDB0-959520E21857}">
      <dgm:prSet/>
      <dgm:spPr/>
      <dgm:t>
        <a:bodyPr/>
        <a:lstStyle/>
        <a:p>
          <a:endParaRPr lang="de-DE"/>
        </a:p>
      </dgm:t>
    </dgm:pt>
    <dgm:pt modelId="{5DC226E4-CD89-4B33-BCF9-891B2FE9CDEC}" type="sibTrans" cxnId="{F3D44FEF-E1ED-40B2-BDB0-959520E21857}">
      <dgm:prSet/>
      <dgm:spPr/>
      <dgm:t>
        <a:bodyPr/>
        <a:lstStyle/>
        <a:p>
          <a:endParaRPr lang="de-DE"/>
        </a:p>
      </dgm:t>
    </dgm:pt>
    <dgm:pt modelId="{F9075225-6263-4722-983C-1B121061AA6A}" type="pres">
      <dgm:prSet presAssocID="{239A95D4-8D2E-4466-A132-DE3D7741F054}" presName="linear" presStyleCnt="0">
        <dgm:presLayoutVars>
          <dgm:animLvl val="lvl"/>
          <dgm:resizeHandles val="exact"/>
        </dgm:presLayoutVars>
      </dgm:prSet>
      <dgm:spPr/>
    </dgm:pt>
    <dgm:pt modelId="{5E609D46-45BF-4A6F-A9D6-F3075449B156}" type="pres">
      <dgm:prSet presAssocID="{02E6C604-C9F6-4440-A7A4-BA3594B53399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7312F971-F4E3-41F4-ABD3-D0A7AB2695CA}" type="pres">
      <dgm:prSet presAssocID="{F8338A7C-645F-4751-8B67-4F6CD609FF14}" presName="spacer" presStyleCnt="0"/>
      <dgm:spPr/>
    </dgm:pt>
    <dgm:pt modelId="{568D3F9C-7F76-409D-8656-B64C2750E873}" type="pres">
      <dgm:prSet presAssocID="{1B8B26AD-A29C-4E2E-BF2B-E9D82F783499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5EEEDBEC-6FFB-4829-A132-261F4F591EE9}" type="pres">
      <dgm:prSet presAssocID="{339545BB-0DAA-46A0-9F9A-2FCCB1E2EAF9}" presName="spacer" presStyleCnt="0"/>
      <dgm:spPr/>
    </dgm:pt>
    <dgm:pt modelId="{DCEECB98-8D63-4A12-904A-F26FDA7A296E}" type="pres">
      <dgm:prSet presAssocID="{7078D745-1530-4BFA-8DE0-25034D1E815B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6A6E1F1A-1730-4583-A1F2-335D061F77EE}" type="pres">
      <dgm:prSet presAssocID="{22738632-8F6E-4DD2-9697-B12FA0F97F04}" presName="spacer" presStyleCnt="0"/>
      <dgm:spPr/>
    </dgm:pt>
    <dgm:pt modelId="{E01EF27B-E85B-451A-BFAC-E00206739B90}" type="pres">
      <dgm:prSet presAssocID="{944EF232-EBCA-42B7-83D3-B1A02C047F13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1CBF6F11-6532-40EA-9DB8-E427871F87B7}" type="pres">
      <dgm:prSet presAssocID="{5DC226E4-CD89-4B33-BCF9-891B2FE9CDEC}" presName="spacer" presStyleCnt="0"/>
      <dgm:spPr/>
    </dgm:pt>
    <dgm:pt modelId="{2BDFEAFC-1E74-4EB2-A47B-301318633AE9}" type="pres">
      <dgm:prSet presAssocID="{9BD771A5-1DAC-4A62-8F76-4525110322D4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C80C120B-8C4F-41F4-92E9-1009C749F1EA}" type="pres">
      <dgm:prSet presAssocID="{5D855E64-6D23-4E42-A0C0-28926842E10D}" presName="spacer" presStyleCnt="0"/>
      <dgm:spPr/>
    </dgm:pt>
    <dgm:pt modelId="{10C7C999-DE67-4043-AE31-DF487AF4FBB9}" type="pres">
      <dgm:prSet presAssocID="{586BD980-B62A-4E09-B0AF-80E77C18A46C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345ED838-6DEA-4920-9831-9F8F203A51EE}" type="pres">
      <dgm:prSet presAssocID="{0A304C23-EF0C-45D5-86BB-4D259C85CBC9}" presName="spacer" presStyleCnt="0"/>
      <dgm:spPr/>
    </dgm:pt>
    <dgm:pt modelId="{2B15068F-7851-4CEE-92AA-C16D22E717AE}" type="pres">
      <dgm:prSet presAssocID="{CD835515-84FC-4A04-A9E5-D5347BCE69BF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58A52AD7-621A-422B-8C43-F675BB4A29B4}" type="pres">
      <dgm:prSet presAssocID="{9AA0DA58-81E0-4854-A281-0D6114F98839}" presName="spacer" presStyleCnt="0"/>
      <dgm:spPr/>
    </dgm:pt>
    <dgm:pt modelId="{1173E55C-4752-4928-94B0-21A0990A951C}" type="pres">
      <dgm:prSet presAssocID="{D41426FA-B77E-4B10-A7E7-D0792D4BBCC2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32C64B02-03AE-48F6-BA0F-29121954EFFC}" srcId="{239A95D4-8D2E-4466-A132-DE3D7741F054}" destId="{CD835515-84FC-4A04-A9E5-D5347BCE69BF}" srcOrd="6" destOrd="0" parTransId="{92E22D64-2274-401C-8347-C639640127CB}" sibTransId="{9AA0DA58-81E0-4854-A281-0D6114F98839}"/>
    <dgm:cxn modelId="{C6438A2E-37CE-4C4D-B884-8DC4A2FE9AAB}" type="presOf" srcId="{7078D745-1530-4BFA-8DE0-25034D1E815B}" destId="{DCEECB98-8D63-4A12-904A-F26FDA7A296E}" srcOrd="0" destOrd="0" presId="urn:microsoft.com/office/officeart/2005/8/layout/vList2"/>
    <dgm:cxn modelId="{EBD6B458-2060-4494-BA0B-D243F8DFEC62}" srcId="{239A95D4-8D2E-4466-A132-DE3D7741F054}" destId="{586BD980-B62A-4E09-B0AF-80E77C18A46C}" srcOrd="5" destOrd="0" parTransId="{3B79BC3D-AAED-4AF9-9905-7FE9DBB7ED5C}" sibTransId="{0A304C23-EF0C-45D5-86BB-4D259C85CBC9}"/>
    <dgm:cxn modelId="{4EAA8690-4523-40A1-9F9D-A5B696BA1542}" type="presOf" srcId="{D41426FA-B77E-4B10-A7E7-D0792D4BBCC2}" destId="{1173E55C-4752-4928-94B0-21A0990A951C}" srcOrd="0" destOrd="0" presId="urn:microsoft.com/office/officeart/2005/8/layout/vList2"/>
    <dgm:cxn modelId="{934B2392-4381-451A-9390-DC4D9CD4CA56}" type="presOf" srcId="{1B8B26AD-A29C-4E2E-BF2B-E9D82F783499}" destId="{568D3F9C-7F76-409D-8656-B64C2750E873}" srcOrd="0" destOrd="0" presId="urn:microsoft.com/office/officeart/2005/8/layout/vList2"/>
    <dgm:cxn modelId="{D4439FA4-4724-47DA-B7D1-6567CACB3931}" type="presOf" srcId="{944EF232-EBCA-42B7-83D3-B1A02C047F13}" destId="{E01EF27B-E85B-451A-BFAC-E00206739B90}" srcOrd="0" destOrd="0" presId="urn:microsoft.com/office/officeart/2005/8/layout/vList2"/>
    <dgm:cxn modelId="{15AF0EAE-1F31-4969-A4DE-60373F611B47}" type="presOf" srcId="{02E6C604-C9F6-4440-A7A4-BA3594B53399}" destId="{5E609D46-45BF-4A6F-A9D6-F3075449B156}" srcOrd="0" destOrd="0" presId="urn:microsoft.com/office/officeart/2005/8/layout/vList2"/>
    <dgm:cxn modelId="{A7C6EFB6-AB12-4175-A48C-E156A2EADFE9}" type="presOf" srcId="{239A95D4-8D2E-4466-A132-DE3D7741F054}" destId="{F9075225-6263-4722-983C-1B121061AA6A}" srcOrd="0" destOrd="0" presId="urn:microsoft.com/office/officeart/2005/8/layout/vList2"/>
    <dgm:cxn modelId="{373398B8-F0E5-49BD-B421-304705B3CAD5}" srcId="{239A95D4-8D2E-4466-A132-DE3D7741F054}" destId="{9BD771A5-1DAC-4A62-8F76-4525110322D4}" srcOrd="4" destOrd="0" parTransId="{937A5F5D-8294-4B8E-9521-D019165E537D}" sibTransId="{5D855E64-6D23-4E42-A0C0-28926842E10D}"/>
    <dgm:cxn modelId="{E190CECE-B57D-4CD6-850D-4B5881BCA73D}" srcId="{239A95D4-8D2E-4466-A132-DE3D7741F054}" destId="{7078D745-1530-4BFA-8DE0-25034D1E815B}" srcOrd="2" destOrd="0" parTransId="{F805175F-74ED-4827-808D-C811A98B2C5B}" sibTransId="{22738632-8F6E-4DD2-9697-B12FA0F97F04}"/>
    <dgm:cxn modelId="{933519DA-CE38-4461-8515-79216A599205}" srcId="{239A95D4-8D2E-4466-A132-DE3D7741F054}" destId="{D41426FA-B77E-4B10-A7E7-D0792D4BBCC2}" srcOrd="7" destOrd="0" parTransId="{62C36FFC-5B7F-4B7F-9B97-2F7A1E16CF04}" sibTransId="{BEE2C5DC-3DDD-4304-9B65-40795462F5E6}"/>
    <dgm:cxn modelId="{4A90E7E6-3DB6-43E3-836B-C51AF01DBDE8}" srcId="{239A95D4-8D2E-4466-A132-DE3D7741F054}" destId="{02E6C604-C9F6-4440-A7A4-BA3594B53399}" srcOrd="0" destOrd="0" parTransId="{0CB6C170-0AFD-453F-89F1-6561CDECDD76}" sibTransId="{F8338A7C-645F-4751-8B67-4F6CD609FF14}"/>
    <dgm:cxn modelId="{EFC854E8-D8C0-4C2B-AEC4-5B240F1D0DD4}" type="presOf" srcId="{586BD980-B62A-4E09-B0AF-80E77C18A46C}" destId="{10C7C999-DE67-4043-AE31-DF487AF4FBB9}" srcOrd="0" destOrd="0" presId="urn:microsoft.com/office/officeart/2005/8/layout/vList2"/>
    <dgm:cxn modelId="{8344C3EE-814B-4C17-95BC-DE31D93052FB}" srcId="{239A95D4-8D2E-4466-A132-DE3D7741F054}" destId="{1B8B26AD-A29C-4E2E-BF2B-E9D82F783499}" srcOrd="1" destOrd="0" parTransId="{21F027B5-683A-41A2-BA89-8C5B9726066B}" sibTransId="{339545BB-0DAA-46A0-9F9A-2FCCB1E2EAF9}"/>
    <dgm:cxn modelId="{4501CBEE-9B57-466E-AD94-C18501921C7E}" type="presOf" srcId="{9BD771A5-1DAC-4A62-8F76-4525110322D4}" destId="{2BDFEAFC-1E74-4EB2-A47B-301318633AE9}" srcOrd="0" destOrd="0" presId="urn:microsoft.com/office/officeart/2005/8/layout/vList2"/>
    <dgm:cxn modelId="{F3D44FEF-E1ED-40B2-BDB0-959520E21857}" srcId="{239A95D4-8D2E-4466-A132-DE3D7741F054}" destId="{944EF232-EBCA-42B7-83D3-B1A02C047F13}" srcOrd="3" destOrd="0" parTransId="{6AADEFFB-6CF2-4C1C-A851-5F5B66FEAC51}" sibTransId="{5DC226E4-CD89-4B33-BCF9-891B2FE9CDEC}"/>
    <dgm:cxn modelId="{A53F39FC-151C-4E9A-86B3-367D12190324}" type="presOf" srcId="{CD835515-84FC-4A04-A9E5-D5347BCE69BF}" destId="{2B15068F-7851-4CEE-92AA-C16D22E717AE}" srcOrd="0" destOrd="0" presId="urn:microsoft.com/office/officeart/2005/8/layout/vList2"/>
    <dgm:cxn modelId="{ADCBE1F5-D7D6-48F3-819C-482B11577D35}" type="presParOf" srcId="{F9075225-6263-4722-983C-1B121061AA6A}" destId="{5E609D46-45BF-4A6F-A9D6-F3075449B156}" srcOrd="0" destOrd="0" presId="urn:microsoft.com/office/officeart/2005/8/layout/vList2"/>
    <dgm:cxn modelId="{FF75A281-4045-4861-90C3-40C3D09C9972}" type="presParOf" srcId="{F9075225-6263-4722-983C-1B121061AA6A}" destId="{7312F971-F4E3-41F4-ABD3-D0A7AB2695CA}" srcOrd="1" destOrd="0" presId="urn:microsoft.com/office/officeart/2005/8/layout/vList2"/>
    <dgm:cxn modelId="{0143771C-4E43-467C-A7C0-863C28D1517A}" type="presParOf" srcId="{F9075225-6263-4722-983C-1B121061AA6A}" destId="{568D3F9C-7F76-409D-8656-B64C2750E873}" srcOrd="2" destOrd="0" presId="urn:microsoft.com/office/officeart/2005/8/layout/vList2"/>
    <dgm:cxn modelId="{029875D8-A799-4ED2-A4EA-9874733E9E18}" type="presParOf" srcId="{F9075225-6263-4722-983C-1B121061AA6A}" destId="{5EEEDBEC-6FFB-4829-A132-261F4F591EE9}" srcOrd="3" destOrd="0" presId="urn:microsoft.com/office/officeart/2005/8/layout/vList2"/>
    <dgm:cxn modelId="{D1EA54E3-76D8-4910-8EFA-642B187168FC}" type="presParOf" srcId="{F9075225-6263-4722-983C-1B121061AA6A}" destId="{DCEECB98-8D63-4A12-904A-F26FDA7A296E}" srcOrd="4" destOrd="0" presId="urn:microsoft.com/office/officeart/2005/8/layout/vList2"/>
    <dgm:cxn modelId="{0A55F98C-60E6-463A-9A5E-9072BE59AF9E}" type="presParOf" srcId="{F9075225-6263-4722-983C-1B121061AA6A}" destId="{6A6E1F1A-1730-4583-A1F2-335D061F77EE}" srcOrd="5" destOrd="0" presId="urn:microsoft.com/office/officeart/2005/8/layout/vList2"/>
    <dgm:cxn modelId="{AAB9BC76-9C6D-4B53-ABBE-83721831F9CB}" type="presParOf" srcId="{F9075225-6263-4722-983C-1B121061AA6A}" destId="{E01EF27B-E85B-451A-BFAC-E00206739B90}" srcOrd="6" destOrd="0" presId="urn:microsoft.com/office/officeart/2005/8/layout/vList2"/>
    <dgm:cxn modelId="{DCB4E971-81F9-4794-A80B-C2EDCCF08D71}" type="presParOf" srcId="{F9075225-6263-4722-983C-1B121061AA6A}" destId="{1CBF6F11-6532-40EA-9DB8-E427871F87B7}" srcOrd="7" destOrd="0" presId="urn:microsoft.com/office/officeart/2005/8/layout/vList2"/>
    <dgm:cxn modelId="{ABEB1C00-CEB0-4A24-92CD-F907AC76C50E}" type="presParOf" srcId="{F9075225-6263-4722-983C-1B121061AA6A}" destId="{2BDFEAFC-1E74-4EB2-A47B-301318633AE9}" srcOrd="8" destOrd="0" presId="urn:microsoft.com/office/officeart/2005/8/layout/vList2"/>
    <dgm:cxn modelId="{364693C9-ED9B-47C8-8D73-162CEC0DC1D6}" type="presParOf" srcId="{F9075225-6263-4722-983C-1B121061AA6A}" destId="{C80C120B-8C4F-41F4-92E9-1009C749F1EA}" srcOrd="9" destOrd="0" presId="urn:microsoft.com/office/officeart/2005/8/layout/vList2"/>
    <dgm:cxn modelId="{B20F58F0-3581-44AB-AB98-A7D835EDFA31}" type="presParOf" srcId="{F9075225-6263-4722-983C-1B121061AA6A}" destId="{10C7C999-DE67-4043-AE31-DF487AF4FBB9}" srcOrd="10" destOrd="0" presId="urn:microsoft.com/office/officeart/2005/8/layout/vList2"/>
    <dgm:cxn modelId="{9E9810B3-FCC4-4AE5-8303-705796DC4932}" type="presParOf" srcId="{F9075225-6263-4722-983C-1B121061AA6A}" destId="{345ED838-6DEA-4920-9831-9F8F203A51EE}" srcOrd="11" destOrd="0" presId="urn:microsoft.com/office/officeart/2005/8/layout/vList2"/>
    <dgm:cxn modelId="{FABF0AF3-8136-4475-86D2-1173BE6BD8C4}" type="presParOf" srcId="{F9075225-6263-4722-983C-1B121061AA6A}" destId="{2B15068F-7851-4CEE-92AA-C16D22E717AE}" srcOrd="12" destOrd="0" presId="urn:microsoft.com/office/officeart/2005/8/layout/vList2"/>
    <dgm:cxn modelId="{800A54E8-BC50-49A1-8E26-7E87B654C646}" type="presParOf" srcId="{F9075225-6263-4722-983C-1B121061AA6A}" destId="{58A52AD7-621A-422B-8C43-F675BB4A29B4}" srcOrd="13" destOrd="0" presId="urn:microsoft.com/office/officeart/2005/8/layout/vList2"/>
    <dgm:cxn modelId="{8A56DCDE-883C-4C08-AFFC-A101FCEF9CED}" type="presParOf" srcId="{F9075225-6263-4722-983C-1B121061AA6A}" destId="{1173E55C-4752-4928-94B0-21A0990A951C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E1489C-0C11-4EF5-B393-32977E79488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CD8F1E-C2AD-40FF-BB3F-7D7CDCDFDA63}">
      <dgm:prSet custT="1"/>
      <dgm:spPr/>
      <dgm:t>
        <a:bodyPr/>
        <a:lstStyle/>
        <a:p>
          <a:r>
            <a:rPr lang="de-DE" sz="2400" dirty="0"/>
            <a:t>Es funktioniert!</a:t>
          </a:r>
          <a:endParaRPr lang="en-US" sz="2400" dirty="0"/>
        </a:p>
      </dgm:t>
    </dgm:pt>
    <dgm:pt modelId="{33F48C48-A416-4DE1-9BF4-4E2722EA0304}" type="parTrans" cxnId="{FCDF3325-2BD6-4B03-8422-E19640085CE5}">
      <dgm:prSet/>
      <dgm:spPr/>
      <dgm:t>
        <a:bodyPr/>
        <a:lstStyle/>
        <a:p>
          <a:endParaRPr lang="en-US"/>
        </a:p>
      </dgm:t>
    </dgm:pt>
    <dgm:pt modelId="{6DA21B27-7FDC-449F-B81B-B6E3769B2D53}" type="sibTrans" cxnId="{FCDF3325-2BD6-4B03-8422-E19640085CE5}">
      <dgm:prSet/>
      <dgm:spPr/>
      <dgm:t>
        <a:bodyPr/>
        <a:lstStyle/>
        <a:p>
          <a:endParaRPr lang="en-US"/>
        </a:p>
      </dgm:t>
    </dgm:pt>
    <dgm:pt modelId="{748BD9FE-CBA8-4306-9A06-313EF2AA7258}">
      <dgm:prSet custT="1"/>
      <dgm:spPr/>
      <dgm:t>
        <a:bodyPr/>
        <a:lstStyle/>
        <a:p>
          <a:r>
            <a:rPr lang="de-DE" sz="2400" dirty="0"/>
            <a:t>Einige Macken sind vorhanden.</a:t>
          </a:r>
          <a:endParaRPr lang="en-US" sz="2400" dirty="0"/>
        </a:p>
      </dgm:t>
    </dgm:pt>
    <dgm:pt modelId="{F2777FFE-7630-42E1-ACAA-BE759F2DD78E}" type="parTrans" cxnId="{E89F0E26-6D76-4111-B706-A171CEED4334}">
      <dgm:prSet/>
      <dgm:spPr/>
      <dgm:t>
        <a:bodyPr/>
        <a:lstStyle/>
        <a:p>
          <a:endParaRPr lang="en-US"/>
        </a:p>
      </dgm:t>
    </dgm:pt>
    <dgm:pt modelId="{08274D5A-27FA-48AA-B7C8-735DE780D8BB}" type="sibTrans" cxnId="{E89F0E26-6D76-4111-B706-A171CEED4334}">
      <dgm:prSet/>
      <dgm:spPr/>
      <dgm:t>
        <a:bodyPr/>
        <a:lstStyle/>
        <a:p>
          <a:endParaRPr lang="en-US"/>
        </a:p>
      </dgm:t>
    </dgm:pt>
    <dgm:pt modelId="{A74ECCF3-9622-4315-85CE-FA07C6EAA2BD}">
      <dgm:prSet custT="1"/>
      <dgm:spPr/>
      <dgm:t>
        <a:bodyPr/>
        <a:lstStyle/>
        <a:p>
          <a:r>
            <a:rPr lang="de-DE" sz="2400" dirty="0"/>
            <a:t>Spaß macht es trotzdem.</a:t>
          </a:r>
          <a:endParaRPr lang="en-US" sz="2400" dirty="0"/>
        </a:p>
      </dgm:t>
    </dgm:pt>
    <dgm:pt modelId="{C2BE4589-F651-4827-83FD-6145A30B1B19}" type="parTrans" cxnId="{42762FDE-60B7-42A3-920D-37868135F5DE}">
      <dgm:prSet/>
      <dgm:spPr/>
      <dgm:t>
        <a:bodyPr/>
        <a:lstStyle/>
        <a:p>
          <a:endParaRPr lang="en-US"/>
        </a:p>
      </dgm:t>
    </dgm:pt>
    <dgm:pt modelId="{C440DDD9-3B9A-4430-8032-5A47623CB9B5}" type="sibTrans" cxnId="{42762FDE-60B7-42A3-920D-37868135F5DE}">
      <dgm:prSet/>
      <dgm:spPr/>
      <dgm:t>
        <a:bodyPr/>
        <a:lstStyle/>
        <a:p>
          <a:endParaRPr lang="en-US"/>
        </a:p>
      </dgm:t>
    </dgm:pt>
    <dgm:pt modelId="{5E537BEC-3E84-4CF8-B87B-773FE26B7E5E}">
      <dgm:prSet custT="1"/>
      <dgm:spPr/>
      <dgm:t>
        <a:bodyPr/>
        <a:lstStyle/>
        <a:p>
          <a:r>
            <a:rPr lang="en-US" sz="2400" dirty="0" err="1"/>
            <a:t>mehr</a:t>
          </a:r>
          <a:r>
            <a:rPr lang="en-US" sz="2400" dirty="0"/>
            <a:t> Arbeit </a:t>
          </a:r>
          <a:r>
            <a:rPr lang="en-US" sz="2400" dirty="0" err="1"/>
            <a:t>als</a:t>
          </a:r>
          <a:r>
            <a:rPr lang="en-US" sz="2400" dirty="0"/>
            <a:t> </a:t>
          </a:r>
          <a:r>
            <a:rPr lang="en-US" sz="2400" dirty="0" err="1"/>
            <a:t>gedacht</a:t>
          </a:r>
          <a:endParaRPr lang="en-US" sz="2400" dirty="0"/>
        </a:p>
      </dgm:t>
    </dgm:pt>
    <dgm:pt modelId="{8BBB8453-D37D-4BEF-ABD1-163C9B71D59B}" type="parTrans" cxnId="{12419AD8-CA89-4B7F-B54E-BE0BFE241E7F}">
      <dgm:prSet/>
      <dgm:spPr/>
      <dgm:t>
        <a:bodyPr/>
        <a:lstStyle/>
        <a:p>
          <a:endParaRPr lang="de-DE"/>
        </a:p>
      </dgm:t>
    </dgm:pt>
    <dgm:pt modelId="{F159DBCC-DF67-4E1D-8DC9-1C5D9B5F7C4B}" type="sibTrans" cxnId="{12419AD8-CA89-4B7F-B54E-BE0BFE241E7F}">
      <dgm:prSet/>
      <dgm:spPr/>
      <dgm:t>
        <a:bodyPr/>
        <a:lstStyle/>
        <a:p>
          <a:endParaRPr lang="de-DE"/>
        </a:p>
      </dgm:t>
    </dgm:pt>
    <dgm:pt modelId="{FCF12DE8-D31F-458D-9D33-A8806666E75D}" type="pres">
      <dgm:prSet presAssocID="{4DE1489C-0C11-4EF5-B393-32977E79488B}" presName="linear" presStyleCnt="0">
        <dgm:presLayoutVars>
          <dgm:animLvl val="lvl"/>
          <dgm:resizeHandles val="exact"/>
        </dgm:presLayoutVars>
      </dgm:prSet>
      <dgm:spPr/>
    </dgm:pt>
    <dgm:pt modelId="{01441C37-16FA-453E-832B-FF3B655FE61C}" type="pres">
      <dgm:prSet presAssocID="{5E537BEC-3E84-4CF8-B87B-773FE26B7E5E}" presName="parentText" presStyleLbl="node1" presStyleIdx="0" presStyleCnt="4" custScaleY="33273">
        <dgm:presLayoutVars>
          <dgm:chMax val="0"/>
          <dgm:bulletEnabled val="1"/>
        </dgm:presLayoutVars>
      </dgm:prSet>
      <dgm:spPr/>
    </dgm:pt>
    <dgm:pt modelId="{7C6C861D-1B8E-47C8-AA58-0E4BED5570A0}" type="pres">
      <dgm:prSet presAssocID="{F159DBCC-DF67-4E1D-8DC9-1C5D9B5F7C4B}" presName="spacer" presStyleCnt="0"/>
      <dgm:spPr/>
    </dgm:pt>
    <dgm:pt modelId="{EF24419F-C127-4E57-B8C3-E23B9D3072A1}" type="pres">
      <dgm:prSet presAssocID="{BACD8F1E-C2AD-40FF-BB3F-7D7CDCDFDA63}" presName="parentText" presStyleLbl="node1" presStyleIdx="1" presStyleCnt="4" custScaleY="39027">
        <dgm:presLayoutVars>
          <dgm:chMax val="0"/>
          <dgm:bulletEnabled val="1"/>
        </dgm:presLayoutVars>
      </dgm:prSet>
      <dgm:spPr/>
    </dgm:pt>
    <dgm:pt modelId="{CAD34956-5CFA-4D0C-95F7-5CCF58EECA57}" type="pres">
      <dgm:prSet presAssocID="{6DA21B27-7FDC-449F-B81B-B6E3769B2D53}" presName="spacer" presStyleCnt="0"/>
      <dgm:spPr/>
    </dgm:pt>
    <dgm:pt modelId="{7A4D3373-8374-4F5E-A428-4555D9DB0C8B}" type="pres">
      <dgm:prSet presAssocID="{748BD9FE-CBA8-4306-9A06-313EF2AA7258}" presName="parentText" presStyleLbl="node1" presStyleIdx="2" presStyleCnt="4" custScaleY="34668" custLinFactNeighborX="-257" custLinFactNeighborY="-5537">
        <dgm:presLayoutVars>
          <dgm:chMax val="0"/>
          <dgm:bulletEnabled val="1"/>
        </dgm:presLayoutVars>
      </dgm:prSet>
      <dgm:spPr/>
    </dgm:pt>
    <dgm:pt modelId="{8F6C33C0-20D0-4128-951D-7D2F59A60495}" type="pres">
      <dgm:prSet presAssocID="{08274D5A-27FA-48AA-B7C8-735DE780D8BB}" presName="spacer" presStyleCnt="0"/>
      <dgm:spPr/>
    </dgm:pt>
    <dgm:pt modelId="{8D5FB98E-4F81-4AED-8510-3EFD451CA5BB}" type="pres">
      <dgm:prSet presAssocID="{A74ECCF3-9622-4315-85CE-FA07C6EAA2BD}" presName="parentText" presStyleLbl="node1" presStyleIdx="3" presStyleCnt="4" custScaleY="31646" custLinFactNeighborX="-257">
        <dgm:presLayoutVars>
          <dgm:chMax val="0"/>
          <dgm:bulletEnabled val="1"/>
        </dgm:presLayoutVars>
      </dgm:prSet>
      <dgm:spPr/>
    </dgm:pt>
  </dgm:ptLst>
  <dgm:cxnLst>
    <dgm:cxn modelId="{25E58A14-2F82-4094-B7FE-5D6258CD566B}" type="presOf" srcId="{BACD8F1E-C2AD-40FF-BB3F-7D7CDCDFDA63}" destId="{EF24419F-C127-4E57-B8C3-E23B9D3072A1}" srcOrd="0" destOrd="0" presId="urn:microsoft.com/office/officeart/2005/8/layout/vList2"/>
    <dgm:cxn modelId="{FCDF3325-2BD6-4B03-8422-E19640085CE5}" srcId="{4DE1489C-0C11-4EF5-B393-32977E79488B}" destId="{BACD8F1E-C2AD-40FF-BB3F-7D7CDCDFDA63}" srcOrd="1" destOrd="0" parTransId="{33F48C48-A416-4DE1-9BF4-4E2722EA0304}" sibTransId="{6DA21B27-7FDC-449F-B81B-B6E3769B2D53}"/>
    <dgm:cxn modelId="{E89F0E26-6D76-4111-B706-A171CEED4334}" srcId="{4DE1489C-0C11-4EF5-B393-32977E79488B}" destId="{748BD9FE-CBA8-4306-9A06-313EF2AA7258}" srcOrd="2" destOrd="0" parTransId="{F2777FFE-7630-42E1-ACAA-BE759F2DD78E}" sibTransId="{08274D5A-27FA-48AA-B7C8-735DE780D8BB}"/>
    <dgm:cxn modelId="{ABA20132-E33C-41EE-8F58-BA374BDF4526}" type="presOf" srcId="{748BD9FE-CBA8-4306-9A06-313EF2AA7258}" destId="{7A4D3373-8374-4F5E-A428-4555D9DB0C8B}" srcOrd="0" destOrd="0" presId="urn:microsoft.com/office/officeart/2005/8/layout/vList2"/>
    <dgm:cxn modelId="{99817036-E05D-4F84-AFD0-AB34E6E411B5}" type="presOf" srcId="{4DE1489C-0C11-4EF5-B393-32977E79488B}" destId="{FCF12DE8-D31F-458D-9D33-A8806666E75D}" srcOrd="0" destOrd="0" presId="urn:microsoft.com/office/officeart/2005/8/layout/vList2"/>
    <dgm:cxn modelId="{3AA3C885-F08C-48F1-8628-D48205646AD9}" type="presOf" srcId="{5E537BEC-3E84-4CF8-B87B-773FE26B7E5E}" destId="{01441C37-16FA-453E-832B-FF3B655FE61C}" srcOrd="0" destOrd="0" presId="urn:microsoft.com/office/officeart/2005/8/layout/vList2"/>
    <dgm:cxn modelId="{BCF33FA0-2389-4B49-AF12-EF9F50676647}" type="presOf" srcId="{A74ECCF3-9622-4315-85CE-FA07C6EAA2BD}" destId="{8D5FB98E-4F81-4AED-8510-3EFD451CA5BB}" srcOrd="0" destOrd="0" presId="urn:microsoft.com/office/officeart/2005/8/layout/vList2"/>
    <dgm:cxn modelId="{12419AD8-CA89-4B7F-B54E-BE0BFE241E7F}" srcId="{4DE1489C-0C11-4EF5-B393-32977E79488B}" destId="{5E537BEC-3E84-4CF8-B87B-773FE26B7E5E}" srcOrd="0" destOrd="0" parTransId="{8BBB8453-D37D-4BEF-ABD1-163C9B71D59B}" sibTransId="{F159DBCC-DF67-4E1D-8DC9-1C5D9B5F7C4B}"/>
    <dgm:cxn modelId="{42762FDE-60B7-42A3-920D-37868135F5DE}" srcId="{4DE1489C-0C11-4EF5-B393-32977E79488B}" destId="{A74ECCF3-9622-4315-85CE-FA07C6EAA2BD}" srcOrd="3" destOrd="0" parTransId="{C2BE4589-F651-4827-83FD-6145A30B1B19}" sibTransId="{C440DDD9-3B9A-4430-8032-5A47623CB9B5}"/>
    <dgm:cxn modelId="{1483BFBF-F697-4C1F-B1B9-81DCE061BB9F}" type="presParOf" srcId="{FCF12DE8-D31F-458D-9D33-A8806666E75D}" destId="{01441C37-16FA-453E-832B-FF3B655FE61C}" srcOrd="0" destOrd="0" presId="urn:microsoft.com/office/officeart/2005/8/layout/vList2"/>
    <dgm:cxn modelId="{FFE096A6-8242-4B01-AA10-3374B88BC4E6}" type="presParOf" srcId="{FCF12DE8-D31F-458D-9D33-A8806666E75D}" destId="{7C6C861D-1B8E-47C8-AA58-0E4BED5570A0}" srcOrd="1" destOrd="0" presId="urn:microsoft.com/office/officeart/2005/8/layout/vList2"/>
    <dgm:cxn modelId="{7EE3AC5C-7ED8-4F16-A5F3-BB7FABBCF60A}" type="presParOf" srcId="{FCF12DE8-D31F-458D-9D33-A8806666E75D}" destId="{EF24419F-C127-4E57-B8C3-E23B9D3072A1}" srcOrd="2" destOrd="0" presId="urn:microsoft.com/office/officeart/2005/8/layout/vList2"/>
    <dgm:cxn modelId="{8EC596BB-9532-496E-BC4B-35E80A7DD05C}" type="presParOf" srcId="{FCF12DE8-D31F-458D-9D33-A8806666E75D}" destId="{CAD34956-5CFA-4D0C-95F7-5CCF58EECA57}" srcOrd="3" destOrd="0" presId="urn:microsoft.com/office/officeart/2005/8/layout/vList2"/>
    <dgm:cxn modelId="{913E4AE8-CD0C-436B-89FA-552A19C09985}" type="presParOf" srcId="{FCF12DE8-D31F-458D-9D33-A8806666E75D}" destId="{7A4D3373-8374-4F5E-A428-4555D9DB0C8B}" srcOrd="4" destOrd="0" presId="urn:microsoft.com/office/officeart/2005/8/layout/vList2"/>
    <dgm:cxn modelId="{7DACA67A-3C86-4EC1-994B-8EA75F370D11}" type="presParOf" srcId="{FCF12DE8-D31F-458D-9D33-A8806666E75D}" destId="{8F6C33C0-20D0-4128-951D-7D2F59A60495}" srcOrd="5" destOrd="0" presId="urn:microsoft.com/office/officeart/2005/8/layout/vList2"/>
    <dgm:cxn modelId="{DC20F82B-8571-4922-AD72-6210C05F7A97}" type="presParOf" srcId="{FCF12DE8-D31F-458D-9D33-A8806666E75D}" destId="{8D5FB98E-4F81-4AED-8510-3EFD451CA5B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E1489C-0C11-4EF5-B393-32977E79488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CD8F1E-C2AD-40FF-BB3F-7D7CDCDFDA63}">
      <dgm:prSet custT="1"/>
      <dgm:spPr/>
      <dgm:t>
        <a:bodyPr/>
        <a:lstStyle/>
        <a:p>
          <a:r>
            <a:rPr lang="de-DE" sz="2400" dirty="0"/>
            <a:t>Neue Hindernisse und Sensoren</a:t>
          </a:r>
          <a:endParaRPr lang="en-US" sz="2400" dirty="0"/>
        </a:p>
      </dgm:t>
    </dgm:pt>
    <dgm:pt modelId="{33F48C48-A416-4DE1-9BF4-4E2722EA0304}" type="parTrans" cxnId="{FCDF3325-2BD6-4B03-8422-E19640085CE5}">
      <dgm:prSet/>
      <dgm:spPr/>
      <dgm:t>
        <a:bodyPr/>
        <a:lstStyle/>
        <a:p>
          <a:endParaRPr lang="en-US"/>
        </a:p>
      </dgm:t>
    </dgm:pt>
    <dgm:pt modelId="{6DA21B27-7FDC-449F-B81B-B6E3769B2D53}" type="sibTrans" cxnId="{FCDF3325-2BD6-4B03-8422-E19640085CE5}">
      <dgm:prSet/>
      <dgm:spPr/>
      <dgm:t>
        <a:bodyPr/>
        <a:lstStyle/>
        <a:p>
          <a:endParaRPr lang="en-US"/>
        </a:p>
      </dgm:t>
    </dgm:pt>
    <dgm:pt modelId="{748BD9FE-CBA8-4306-9A06-313EF2AA7258}">
      <dgm:prSet custT="1"/>
      <dgm:spPr/>
      <dgm:t>
        <a:bodyPr/>
        <a:lstStyle/>
        <a:p>
          <a:r>
            <a:rPr lang="de-DE" sz="2400" dirty="0"/>
            <a:t>Münzerkennung</a:t>
          </a:r>
          <a:endParaRPr lang="en-US" sz="2400" dirty="0"/>
        </a:p>
      </dgm:t>
    </dgm:pt>
    <dgm:pt modelId="{F2777FFE-7630-42E1-ACAA-BE759F2DD78E}" type="parTrans" cxnId="{E89F0E26-6D76-4111-B706-A171CEED4334}">
      <dgm:prSet/>
      <dgm:spPr/>
      <dgm:t>
        <a:bodyPr/>
        <a:lstStyle/>
        <a:p>
          <a:endParaRPr lang="en-US"/>
        </a:p>
      </dgm:t>
    </dgm:pt>
    <dgm:pt modelId="{08274D5A-27FA-48AA-B7C8-735DE780D8BB}" type="sibTrans" cxnId="{E89F0E26-6D76-4111-B706-A171CEED4334}">
      <dgm:prSet/>
      <dgm:spPr/>
      <dgm:t>
        <a:bodyPr/>
        <a:lstStyle/>
        <a:p>
          <a:endParaRPr lang="en-US"/>
        </a:p>
      </dgm:t>
    </dgm:pt>
    <dgm:pt modelId="{A74ECCF3-9622-4315-85CE-FA07C6EAA2BD}">
      <dgm:prSet custT="1"/>
      <dgm:spPr/>
      <dgm:t>
        <a:bodyPr/>
        <a:lstStyle/>
        <a:p>
          <a:r>
            <a:rPr lang="de-DE" sz="2400" dirty="0"/>
            <a:t>Vollständig elektronische Startvorrichtung</a:t>
          </a:r>
          <a:endParaRPr lang="en-US" sz="2400" dirty="0"/>
        </a:p>
      </dgm:t>
    </dgm:pt>
    <dgm:pt modelId="{C2BE4589-F651-4827-83FD-6145A30B1B19}" type="parTrans" cxnId="{42762FDE-60B7-42A3-920D-37868135F5DE}">
      <dgm:prSet/>
      <dgm:spPr/>
      <dgm:t>
        <a:bodyPr/>
        <a:lstStyle/>
        <a:p>
          <a:endParaRPr lang="en-US"/>
        </a:p>
      </dgm:t>
    </dgm:pt>
    <dgm:pt modelId="{C440DDD9-3B9A-4430-8032-5A47623CB9B5}" type="sibTrans" cxnId="{42762FDE-60B7-42A3-920D-37868135F5DE}">
      <dgm:prSet/>
      <dgm:spPr/>
      <dgm:t>
        <a:bodyPr/>
        <a:lstStyle/>
        <a:p>
          <a:endParaRPr lang="en-US"/>
        </a:p>
      </dgm:t>
    </dgm:pt>
    <dgm:pt modelId="{5E537BEC-3E84-4CF8-B87B-773FE26B7E5E}">
      <dgm:prSet custT="1"/>
      <dgm:spPr/>
      <dgm:t>
        <a:bodyPr/>
        <a:lstStyle/>
        <a:p>
          <a:r>
            <a:rPr lang="en-US" sz="2400" dirty="0" err="1"/>
            <a:t>Andere</a:t>
          </a:r>
          <a:r>
            <a:rPr lang="en-US" sz="2400" dirty="0"/>
            <a:t> </a:t>
          </a:r>
          <a:r>
            <a:rPr lang="en-US" sz="2400" dirty="0" err="1"/>
            <a:t>Konstruktion</a:t>
          </a:r>
          <a:r>
            <a:rPr lang="en-US" sz="2400" dirty="0"/>
            <a:t> der </a:t>
          </a:r>
          <a:r>
            <a:rPr lang="en-US" sz="2400" dirty="0" err="1"/>
            <a:t>Flipperarme</a:t>
          </a:r>
          <a:endParaRPr lang="en-US" sz="2400" dirty="0"/>
        </a:p>
      </dgm:t>
    </dgm:pt>
    <dgm:pt modelId="{8BBB8453-D37D-4BEF-ABD1-163C9B71D59B}" type="parTrans" cxnId="{12419AD8-CA89-4B7F-B54E-BE0BFE241E7F}">
      <dgm:prSet/>
      <dgm:spPr/>
      <dgm:t>
        <a:bodyPr/>
        <a:lstStyle/>
        <a:p>
          <a:endParaRPr lang="de-DE"/>
        </a:p>
      </dgm:t>
    </dgm:pt>
    <dgm:pt modelId="{F159DBCC-DF67-4E1D-8DC9-1C5D9B5F7C4B}" type="sibTrans" cxnId="{12419AD8-CA89-4B7F-B54E-BE0BFE241E7F}">
      <dgm:prSet/>
      <dgm:spPr/>
      <dgm:t>
        <a:bodyPr/>
        <a:lstStyle/>
        <a:p>
          <a:endParaRPr lang="de-DE"/>
        </a:p>
      </dgm:t>
    </dgm:pt>
    <dgm:pt modelId="{FCF12DE8-D31F-458D-9D33-A8806666E75D}" type="pres">
      <dgm:prSet presAssocID="{4DE1489C-0C11-4EF5-B393-32977E79488B}" presName="linear" presStyleCnt="0">
        <dgm:presLayoutVars>
          <dgm:animLvl val="lvl"/>
          <dgm:resizeHandles val="exact"/>
        </dgm:presLayoutVars>
      </dgm:prSet>
      <dgm:spPr/>
    </dgm:pt>
    <dgm:pt modelId="{01441C37-16FA-453E-832B-FF3B655FE61C}" type="pres">
      <dgm:prSet presAssocID="{5E537BEC-3E84-4CF8-B87B-773FE26B7E5E}" presName="parentText" presStyleLbl="node1" presStyleIdx="0" presStyleCnt="4" custScaleY="33273">
        <dgm:presLayoutVars>
          <dgm:chMax val="0"/>
          <dgm:bulletEnabled val="1"/>
        </dgm:presLayoutVars>
      </dgm:prSet>
      <dgm:spPr/>
    </dgm:pt>
    <dgm:pt modelId="{7C6C861D-1B8E-47C8-AA58-0E4BED5570A0}" type="pres">
      <dgm:prSet presAssocID="{F159DBCC-DF67-4E1D-8DC9-1C5D9B5F7C4B}" presName="spacer" presStyleCnt="0"/>
      <dgm:spPr/>
    </dgm:pt>
    <dgm:pt modelId="{EF24419F-C127-4E57-B8C3-E23B9D3072A1}" type="pres">
      <dgm:prSet presAssocID="{BACD8F1E-C2AD-40FF-BB3F-7D7CDCDFDA63}" presName="parentText" presStyleLbl="node1" presStyleIdx="1" presStyleCnt="4" custScaleY="39027">
        <dgm:presLayoutVars>
          <dgm:chMax val="0"/>
          <dgm:bulletEnabled val="1"/>
        </dgm:presLayoutVars>
      </dgm:prSet>
      <dgm:spPr/>
    </dgm:pt>
    <dgm:pt modelId="{CAD34956-5CFA-4D0C-95F7-5CCF58EECA57}" type="pres">
      <dgm:prSet presAssocID="{6DA21B27-7FDC-449F-B81B-B6E3769B2D53}" presName="spacer" presStyleCnt="0"/>
      <dgm:spPr/>
    </dgm:pt>
    <dgm:pt modelId="{7A4D3373-8374-4F5E-A428-4555D9DB0C8B}" type="pres">
      <dgm:prSet presAssocID="{748BD9FE-CBA8-4306-9A06-313EF2AA7258}" presName="parentText" presStyleLbl="node1" presStyleIdx="2" presStyleCnt="4" custScaleY="34668" custLinFactNeighborX="-257" custLinFactNeighborY="-5537">
        <dgm:presLayoutVars>
          <dgm:chMax val="0"/>
          <dgm:bulletEnabled val="1"/>
        </dgm:presLayoutVars>
      </dgm:prSet>
      <dgm:spPr/>
    </dgm:pt>
    <dgm:pt modelId="{8F6C33C0-20D0-4128-951D-7D2F59A60495}" type="pres">
      <dgm:prSet presAssocID="{08274D5A-27FA-48AA-B7C8-735DE780D8BB}" presName="spacer" presStyleCnt="0"/>
      <dgm:spPr/>
    </dgm:pt>
    <dgm:pt modelId="{8D5FB98E-4F81-4AED-8510-3EFD451CA5BB}" type="pres">
      <dgm:prSet presAssocID="{A74ECCF3-9622-4315-85CE-FA07C6EAA2BD}" presName="parentText" presStyleLbl="node1" presStyleIdx="3" presStyleCnt="4" custScaleY="31646" custLinFactNeighborX="-257">
        <dgm:presLayoutVars>
          <dgm:chMax val="0"/>
          <dgm:bulletEnabled val="1"/>
        </dgm:presLayoutVars>
      </dgm:prSet>
      <dgm:spPr/>
    </dgm:pt>
  </dgm:ptLst>
  <dgm:cxnLst>
    <dgm:cxn modelId="{25E58A14-2F82-4094-B7FE-5D6258CD566B}" type="presOf" srcId="{BACD8F1E-C2AD-40FF-BB3F-7D7CDCDFDA63}" destId="{EF24419F-C127-4E57-B8C3-E23B9D3072A1}" srcOrd="0" destOrd="0" presId="urn:microsoft.com/office/officeart/2005/8/layout/vList2"/>
    <dgm:cxn modelId="{FCDF3325-2BD6-4B03-8422-E19640085CE5}" srcId="{4DE1489C-0C11-4EF5-B393-32977E79488B}" destId="{BACD8F1E-C2AD-40FF-BB3F-7D7CDCDFDA63}" srcOrd="1" destOrd="0" parTransId="{33F48C48-A416-4DE1-9BF4-4E2722EA0304}" sibTransId="{6DA21B27-7FDC-449F-B81B-B6E3769B2D53}"/>
    <dgm:cxn modelId="{E89F0E26-6D76-4111-B706-A171CEED4334}" srcId="{4DE1489C-0C11-4EF5-B393-32977E79488B}" destId="{748BD9FE-CBA8-4306-9A06-313EF2AA7258}" srcOrd="2" destOrd="0" parTransId="{F2777FFE-7630-42E1-ACAA-BE759F2DD78E}" sibTransId="{08274D5A-27FA-48AA-B7C8-735DE780D8BB}"/>
    <dgm:cxn modelId="{ABA20132-E33C-41EE-8F58-BA374BDF4526}" type="presOf" srcId="{748BD9FE-CBA8-4306-9A06-313EF2AA7258}" destId="{7A4D3373-8374-4F5E-A428-4555D9DB0C8B}" srcOrd="0" destOrd="0" presId="urn:microsoft.com/office/officeart/2005/8/layout/vList2"/>
    <dgm:cxn modelId="{99817036-E05D-4F84-AFD0-AB34E6E411B5}" type="presOf" srcId="{4DE1489C-0C11-4EF5-B393-32977E79488B}" destId="{FCF12DE8-D31F-458D-9D33-A8806666E75D}" srcOrd="0" destOrd="0" presId="urn:microsoft.com/office/officeart/2005/8/layout/vList2"/>
    <dgm:cxn modelId="{3AA3C885-F08C-48F1-8628-D48205646AD9}" type="presOf" srcId="{5E537BEC-3E84-4CF8-B87B-773FE26B7E5E}" destId="{01441C37-16FA-453E-832B-FF3B655FE61C}" srcOrd="0" destOrd="0" presId="urn:microsoft.com/office/officeart/2005/8/layout/vList2"/>
    <dgm:cxn modelId="{BCF33FA0-2389-4B49-AF12-EF9F50676647}" type="presOf" srcId="{A74ECCF3-9622-4315-85CE-FA07C6EAA2BD}" destId="{8D5FB98E-4F81-4AED-8510-3EFD451CA5BB}" srcOrd="0" destOrd="0" presId="urn:microsoft.com/office/officeart/2005/8/layout/vList2"/>
    <dgm:cxn modelId="{12419AD8-CA89-4B7F-B54E-BE0BFE241E7F}" srcId="{4DE1489C-0C11-4EF5-B393-32977E79488B}" destId="{5E537BEC-3E84-4CF8-B87B-773FE26B7E5E}" srcOrd="0" destOrd="0" parTransId="{8BBB8453-D37D-4BEF-ABD1-163C9B71D59B}" sibTransId="{F159DBCC-DF67-4E1D-8DC9-1C5D9B5F7C4B}"/>
    <dgm:cxn modelId="{42762FDE-60B7-42A3-920D-37868135F5DE}" srcId="{4DE1489C-0C11-4EF5-B393-32977E79488B}" destId="{A74ECCF3-9622-4315-85CE-FA07C6EAA2BD}" srcOrd="3" destOrd="0" parTransId="{C2BE4589-F651-4827-83FD-6145A30B1B19}" sibTransId="{C440DDD9-3B9A-4430-8032-5A47623CB9B5}"/>
    <dgm:cxn modelId="{1483BFBF-F697-4C1F-B1B9-81DCE061BB9F}" type="presParOf" srcId="{FCF12DE8-D31F-458D-9D33-A8806666E75D}" destId="{01441C37-16FA-453E-832B-FF3B655FE61C}" srcOrd="0" destOrd="0" presId="urn:microsoft.com/office/officeart/2005/8/layout/vList2"/>
    <dgm:cxn modelId="{FFE096A6-8242-4B01-AA10-3374B88BC4E6}" type="presParOf" srcId="{FCF12DE8-D31F-458D-9D33-A8806666E75D}" destId="{7C6C861D-1B8E-47C8-AA58-0E4BED5570A0}" srcOrd="1" destOrd="0" presId="urn:microsoft.com/office/officeart/2005/8/layout/vList2"/>
    <dgm:cxn modelId="{7EE3AC5C-7ED8-4F16-A5F3-BB7FABBCF60A}" type="presParOf" srcId="{FCF12DE8-D31F-458D-9D33-A8806666E75D}" destId="{EF24419F-C127-4E57-B8C3-E23B9D3072A1}" srcOrd="2" destOrd="0" presId="urn:microsoft.com/office/officeart/2005/8/layout/vList2"/>
    <dgm:cxn modelId="{8EC596BB-9532-496E-BC4B-35E80A7DD05C}" type="presParOf" srcId="{FCF12DE8-D31F-458D-9D33-A8806666E75D}" destId="{CAD34956-5CFA-4D0C-95F7-5CCF58EECA57}" srcOrd="3" destOrd="0" presId="urn:microsoft.com/office/officeart/2005/8/layout/vList2"/>
    <dgm:cxn modelId="{913E4AE8-CD0C-436B-89FA-552A19C09985}" type="presParOf" srcId="{FCF12DE8-D31F-458D-9D33-A8806666E75D}" destId="{7A4D3373-8374-4F5E-A428-4555D9DB0C8B}" srcOrd="4" destOrd="0" presId="urn:microsoft.com/office/officeart/2005/8/layout/vList2"/>
    <dgm:cxn modelId="{7DACA67A-3C86-4EC1-994B-8EA75F370D11}" type="presParOf" srcId="{FCF12DE8-D31F-458D-9D33-A8806666E75D}" destId="{8F6C33C0-20D0-4128-951D-7D2F59A60495}" srcOrd="5" destOrd="0" presId="urn:microsoft.com/office/officeart/2005/8/layout/vList2"/>
    <dgm:cxn modelId="{DC20F82B-8571-4922-AD72-6210C05F7A97}" type="presParOf" srcId="{FCF12DE8-D31F-458D-9D33-A8806666E75D}" destId="{8D5FB98E-4F81-4AED-8510-3EFD451CA5B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CC5324-8254-42D5-BB1E-7CD94C361CBB}">
      <dsp:nvSpPr>
        <dsp:cNvPr id="0" name=""/>
        <dsp:cNvSpPr/>
      </dsp:nvSpPr>
      <dsp:spPr>
        <a:xfrm>
          <a:off x="0" y="508590"/>
          <a:ext cx="3604293" cy="444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dirty="0"/>
            <a:t>Einführung</a:t>
          </a:r>
          <a:endParaRPr lang="en-US" sz="1900" kern="1200" dirty="0"/>
        </a:p>
      </dsp:txBody>
      <dsp:txXfrm>
        <a:off x="21704" y="530294"/>
        <a:ext cx="3560885" cy="401192"/>
      </dsp:txXfrm>
    </dsp:sp>
    <dsp:sp modelId="{64E5BD04-DC67-410F-96BC-F225B626AAF5}">
      <dsp:nvSpPr>
        <dsp:cNvPr id="0" name=""/>
        <dsp:cNvSpPr/>
      </dsp:nvSpPr>
      <dsp:spPr>
        <a:xfrm>
          <a:off x="0" y="1007910"/>
          <a:ext cx="3604293" cy="444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/>
            <a:t>Aufbau</a:t>
          </a:r>
          <a:endParaRPr lang="en-US" sz="1900" kern="1200" dirty="0"/>
        </a:p>
      </dsp:txBody>
      <dsp:txXfrm>
        <a:off x="21704" y="1029614"/>
        <a:ext cx="3560885" cy="401192"/>
      </dsp:txXfrm>
    </dsp:sp>
    <dsp:sp modelId="{7EEA5DF7-FF26-43B4-9F9B-92BD298CF629}">
      <dsp:nvSpPr>
        <dsp:cNvPr id="0" name=""/>
        <dsp:cNvSpPr/>
      </dsp:nvSpPr>
      <dsp:spPr>
        <a:xfrm>
          <a:off x="0" y="1507230"/>
          <a:ext cx="3604293" cy="444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dirty="0"/>
            <a:t>Spielablauf</a:t>
          </a:r>
          <a:endParaRPr lang="en-US" sz="1900" kern="1200" dirty="0"/>
        </a:p>
      </dsp:txBody>
      <dsp:txXfrm>
        <a:off x="21704" y="1528934"/>
        <a:ext cx="3560885" cy="401192"/>
      </dsp:txXfrm>
    </dsp:sp>
    <dsp:sp modelId="{25FBDF6E-4E16-4754-A3DB-6DA545611741}">
      <dsp:nvSpPr>
        <dsp:cNvPr id="0" name=""/>
        <dsp:cNvSpPr/>
      </dsp:nvSpPr>
      <dsp:spPr>
        <a:xfrm>
          <a:off x="0" y="2006550"/>
          <a:ext cx="3604293" cy="444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Technische</a:t>
          </a:r>
          <a:r>
            <a:rPr lang="en-US" sz="1900" kern="1200" dirty="0"/>
            <a:t> </a:t>
          </a:r>
          <a:r>
            <a:rPr lang="en-US" sz="1900" kern="1200" dirty="0" err="1"/>
            <a:t>Herausforderungen</a:t>
          </a:r>
          <a:endParaRPr lang="en-US" sz="1900" kern="1200" dirty="0"/>
        </a:p>
      </dsp:txBody>
      <dsp:txXfrm>
        <a:off x="21704" y="2028254"/>
        <a:ext cx="3560885" cy="401192"/>
      </dsp:txXfrm>
    </dsp:sp>
    <dsp:sp modelId="{8194BFC9-A7AD-465B-91A2-B6895C4A4073}">
      <dsp:nvSpPr>
        <dsp:cNvPr id="0" name=""/>
        <dsp:cNvSpPr/>
      </dsp:nvSpPr>
      <dsp:spPr>
        <a:xfrm>
          <a:off x="0" y="2505870"/>
          <a:ext cx="3604293" cy="444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Problemlösungen</a:t>
          </a:r>
          <a:endParaRPr lang="en-US" sz="1900" kern="1200" dirty="0"/>
        </a:p>
      </dsp:txBody>
      <dsp:txXfrm>
        <a:off x="21704" y="2527574"/>
        <a:ext cx="3560885" cy="401192"/>
      </dsp:txXfrm>
    </dsp:sp>
    <dsp:sp modelId="{6DD60CEF-C8B1-43C7-912A-8EDA75C6ABB6}">
      <dsp:nvSpPr>
        <dsp:cNvPr id="0" name=""/>
        <dsp:cNvSpPr/>
      </dsp:nvSpPr>
      <dsp:spPr>
        <a:xfrm>
          <a:off x="0" y="3005190"/>
          <a:ext cx="3604293" cy="444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Fazit</a:t>
          </a:r>
          <a:r>
            <a:rPr lang="en-US" sz="1900" kern="1200" dirty="0"/>
            <a:t> und </a:t>
          </a:r>
          <a:r>
            <a:rPr lang="en-US" sz="1900" kern="1200" dirty="0" err="1"/>
            <a:t>Ausblick</a:t>
          </a:r>
          <a:endParaRPr lang="en-US" sz="1900" kern="1200" dirty="0"/>
        </a:p>
      </dsp:txBody>
      <dsp:txXfrm>
        <a:off x="21704" y="3026894"/>
        <a:ext cx="3560885" cy="401192"/>
      </dsp:txXfrm>
    </dsp:sp>
    <dsp:sp modelId="{E0C2C88F-7A3B-4906-82CD-039FDDFF2D13}">
      <dsp:nvSpPr>
        <dsp:cNvPr id="0" name=""/>
        <dsp:cNvSpPr/>
      </dsp:nvSpPr>
      <dsp:spPr>
        <a:xfrm>
          <a:off x="0" y="3504510"/>
          <a:ext cx="3604293" cy="444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Demonstration</a:t>
          </a:r>
        </a:p>
      </dsp:txBody>
      <dsp:txXfrm>
        <a:off x="21704" y="3526214"/>
        <a:ext cx="3560885" cy="4011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609D46-45BF-4A6F-A9D6-F3075449B156}">
      <dsp:nvSpPr>
        <dsp:cNvPr id="0" name=""/>
        <dsp:cNvSpPr/>
      </dsp:nvSpPr>
      <dsp:spPr>
        <a:xfrm>
          <a:off x="0" y="64603"/>
          <a:ext cx="70485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/>
            <a:t>Startmechanismus</a:t>
          </a:r>
          <a:endParaRPr lang="en-US" sz="2800" kern="1200"/>
        </a:p>
      </dsp:txBody>
      <dsp:txXfrm>
        <a:off x="31984" y="96587"/>
        <a:ext cx="6984532" cy="591232"/>
      </dsp:txXfrm>
    </dsp:sp>
    <dsp:sp modelId="{568D3F9C-7F76-409D-8656-B64C2750E873}">
      <dsp:nvSpPr>
        <dsp:cNvPr id="0" name=""/>
        <dsp:cNvSpPr/>
      </dsp:nvSpPr>
      <dsp:spPr>
        <a:xfrm>
          <a:off x="0" y="800443"/>
          <a:ext cx="70485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/>
            <a:t>Flipperarme</a:t>
          </a:r>
          <a:endParaRPr lang="en-US" sz="2800" kern="1200"/>
        </a:p>
      </dsp:txBody>
      <dsp:txXfrm>
        <a:off x="31984" y="832427"/>
        <a:ext cx="6984532" cy="591232"/>
      </dsp:txXfrm>
    </dsp:sp>
    <dsp:sp modelId="{DCEECB98-8D63-4A12-904A-F26FDA7A296E}">
      <dsp:nvSpPr>
        <dsp:cNvPr id="0" name=""/>
        <dsp:cNvSpPr/>
      </dsp:nvSpPr>
      <dsp:spPr>
        <a:xfrm>
          <a:off x="0" y="1536283"/>
          <a:ext cx="70485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Ansteuerung</a:t>
          </a:r>
          <a:r>
            <a:rPr lang="en-US" sz="2800" kern="1200" dirty="0"/>
            <a:t> der Servos</a:t>
          </a:r>
        </a:p>
      </dsp:txBody>
      <dsp:txXfrm>
        <a:off x="31984" y="1568267"/>
        <a:ext cx="6984532" cy="591232"/>
      </dsp:txXfrm>
    </dsp:sp>
    <dsp:sp modelId="{E01EF27B-E85B-451A-BFAC-E00206739B90}">
      <dsp:nvSpPr>
        <dsp:cNvPr id="0" name=""/>
        <dsp:cNvSpPr/>
      </dsp:nvSpPr>
      <dsp:spPr>
        <a:xfrm>
          <a:off x="0" y="2272123"/>
          <a:ext cx="70485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Genauigkeit/ Auslösen der Sensoren</a:t>
          </a:r>
          <a:endParaRPr lang="en-US" sz="2800" kern="1200" dirty="0"/>
        </a:p>
      </dsp:txBody>
      <dsp:txXfrm>
        <a:off x="31984" y="2304107"/>
        <a:ext cx="6984532" cy="591232"/>
      </dsp:txXfrm>
    </dsp:sp>
    <dsp:sp modelId="{2BDFEAFC-1E74-4EB2-A47B-301318633AE9}">
      <dsp:nvSpPr>
        <dsp:cNvPr id="0" name=""/>
        <dsp:cNvSpPr/>
      </dsp:nvSpPr>
      <dsp:spPr>
        <a:xfrm>
          <a:off x="0" y="3007963"/>
          <a:ext cx="70485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Ansteuerung des Displays</a:t>
          </a:r>
          <a:endParaRPr lang="en-US" sz="2800" kern="1200" dirty="0"/>
        </a:p>
      </dsp:txBody>
      <dsp:txXfrm>
        <a:off x="31984" y="3039947"/>
        <a:ext cx="6984532" cy="591232"/>
      </dsp:txXfrm>
    </dsp:sp>
    <dsp:sp modelId="{10C7C999-DE67-4043-AE31-DF487AF4FBB9}">
      <dsp:nvSpPr>
        <dsp:cNvPr id="0" name=""/>
        <dsp:cNvSpPr/>
      </dsp:nvSpPr>
      <dsp:spPr>
        <a:xfrm>
          <a:off x="0" y="3743803"/>
          <a:ext cx="70485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Kommunikation der Arduinos</a:t>
          </a:r>
          <a:endParaRPr lang="en-US" sz="2800" kern="1200" dirty="0"/>
        </a:p>
      </dsp:txBody>
      <dsp:txXfrm>
        <a:off x="31984" y="3775787"/>
        <a:ext cx="6984532" cy="591232"/>
      </dsp:txXfrm>
    </dsp:sp>
    <dsp:sp modelId="{2B15068F-7851-4CEE-92AA-C16D22E717AE}">
      <dsp:nvSpPr>
        <dsp:cNvPr id="0" name=""/>
        <dsp:cNvSpPr/>
      </dsp:nvSpPr>
      <dsp:spPr>
        <a:xfrm>
          <a:off x="0" y="4479643"/>
          <a:ext cx="70485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Licht- und </a:t>
          </a:r>
          <a:r>
            <a:rPr lang="en-US" sz="2800" kern="1200" dirty="0" err="1"/>
            <a:t>Soundeffekte</a:t>
          </a:r>
          <a:endParaRPr lang="en-US" sz="2800" kern="1200" dirty="0"/>
        </a:p>
      </dsp:txBody>
      <dsp:txXfrm>
        <a:off x="31984" y="4511627"/>
        <a:ext cx="6984532" cy="591232"/>
      </dsp:txXfrm>
    </dsp:sp>
    <dsp:sp modelId="{1173E55C-4752-4928-94B0-21A0990A951C}">
      <dsp:nvSpPr>
        <dsp:cNvPr id="0" name=""/>
        <dsp:cNvSpPr/>
      </dsp:nvSpPr>
      <dsp:spPr>
        <a:xfrm>
          <a:off x="0" y="5215483"/>
          <a:ext cx="70485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Umsetzung</a:t>
          </a:r>
          <a:r>
            <a:rPr lang="en-US" sz="2800" kern="1200" dirty="0"/>
            <a:t> </a:t>
          </a:r>
          <a:r>
            <a:rPr lang="en-US" sz="2800" kern="1200" dirty="0" err="1"/>
            <a:t>Spezialeffekte</a:t>
          </a:r>
          <a:endParaRPr lang="en-US" sz="2800" kern="1200" dirty="0"/>
        </a:p>
      </dsp:txBody>
      <dsp:txXfrm>
        <a:off x="31984" y="5247467"/>
        <a:ext cx="6984532" cy="5912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41C37-16FA-453E-832B-FF3B655FE61C}">
      <dsp:nvSpPr>
        <dsp:cNvPr id="0" name=""/>
        <dsp:cNvSpPr/>
      </dsp:nvSpPr>
      <dsp:spPr>
        <a:xfrm>
          <a:off x="0" y="260610"/>
          <a:ext cx="7048500" cy="3986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mehr</a:t>
          </a:r>
          <a:r>
            <a:rPr lang="en-US" sz="2400" kern="1200" dirty="0"/>
            <a:t> Arbeit </a:t>
          </a:r>
          <a:r>
            <a:rPr lang="en-US" sz="2400" kern="1200" dirty="0" err="1"/>
            <a:t>als</a:t>
          </a:r>
          <a:r>
            <a:rPr lang="en-US" sz="2400" kern="1200" dirty="0"/>
            <a:t> </a:t>
          </a:r>
          <a:r>
            <a:rPr lang="en-US" sz="2400" kern="1200" dirty="0" err="1"/>
            <a:t>gedacht</a:t>
          </a:r>
          <a:endParaRPr lang="en-US" sz="2400" kern="1200" dirty="0"/>
        </a:p>
      </dsp:txBody>
      <dsp:txXfrm>
        <a:off x="19460" y="280070"/>
        <a:ext cx="7009580" cy="359717"/>
      </dsp:txXfrm>
    </dsp:sp>
    <dsp:sp modelId="{EF24419F-C127-4E57-B8C3-E23B9D3072A1}">
      <dsp:nvSpPr>
        <dsp:cNvPr id="0" name=""/>
        <dsp:cNvSpPr/>
      </dsp:nvSpPr>
      <dsp:spPr>
        <a:xfrm>
          <a:off x="0" y="843567"/>
          <a:ext cx="7048500" cy="4675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Es funktioniert!</a:t>
          </a:r>
          <a:endParaRPr lang="en-US" sz="2400" kern="1200" dirty="0"/>
        </a:p>
      </dsp:txBody>
      <dsp:txXfrm>
        <a:off x="22825" y="866392"/>
        <a:ext cx="7002850" cy="421924"/>
      </dsp:txXfrm>
    </dsp:sp>
    <dsp:sp modelId="{7A4D3373-8374-4F5E-A428-4555D9DB0C8B}">
      <dsp:nvSpPr>
        <dsp:cNvPr id="0" name=""/>
        <dsp:cNvSpPr/>
      </dsp:nvSpPr>
      <dsp:spPr>
        <a:xfrm>
          <a:off x="0" y="1485256"/>
          <a:ext cx="7048500" cy="4153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Einige Macken sind vorhanden.</a:t>
          </a:r>
          <a:endParaRPr lang="en-US" sz="2400" kern="1200" dirty="0"/>
        </a:p>
      </dsp:txBody>
      <dsp:txXfrm>
        <a:off x="20276" y="1505532"/>
        <a:ext cx="7007948" cy="374798"/>
      </dsp:txXfrm>
    </dsp:sp>
    <dsp:sp modelId="{8D5FB98E-4F81-4AED-8510-3EFD451CA5BB}">
      <dsp:nvSpPr>
        <dsp:cNvPr id="0" name=""/>
        <dsp:cNvSpPr/>
      </dsp:nvSpPr>
      <dsp:spPr>
        <a:xfrm>
          <a:off x="0" y="2095132"/>
          <a:ext cx="7048500" cy="3791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Spaß macht es trotzdem.</a:t>
          </a:r>
          <a:endParaRPr lang="en-US" sz="2400" kern="1200" dirty="0"/>
        </a:p>
      </dsp:txBody>
      <dsp:txXfrm>
        <a:off x="18508" y="2113640"/>
        <a:ext cx="7011484" cy="3421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41C37-16FA-453E-832B-FF3B655FE61C}">
      <dsp:nvSpPr>
        <dsp:cNvPr id="0" name=""/>
        <dsp:cNvSpPr/>
      </dsp:nvSpPr>
      <dsp:spPr>
        <a:xfrm>
          <a:off x="0" y="260610"/>
          <a:ext cx="7048500" cy="3986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Andere</a:t>
          </a:r>
          <a:r>
            <a:rPr lang="en-US" sz="2400" kern="1200" dirty="0"/>
            <a:t> </a:t>
          </a:r>
          <a:r>
            <a:rPr lang="en-US" sz="2400" kern="1200" dirty="0" err="1"/>
            <a:t>Konstruktion</a:t>
          </a:r>
          <a:r>
            <a:rPr lang="en-US" sz="2400" kern="1200" dirty="0"/>
            <a:t> der </a:t>
          </a:r>
          <a:r>
            <a:rPr lang="en-US" sz="2400" kern="1200" dirty="0" err="1"/>
            <a:t>Flipperarme</a:t>
          </a:r>
          <a:endParaRPr lang="en-US" sz="2400" kern="1200" dirty="0"/>
        </a:p>
      </dsp:txBody>
      <dsp:txXfrm>
        <a:off x="19460" y="280070"/>
        <a:ext cx="7009580" cy="359717"/>
      </dsp:txXfrm>
    </dsp:sp>
    <dsp:sp modelId="{EF24419F-C127-4E57-B8C3-E23B9D3072A1}">
      <dsp:nvSpPr>
        <dsp:cNvPr id="0" name=""/>
        <dsp:cNvSpPr/>
      </dsp:nvSpPr>
      <dsp:spPr>
        <a:xfrm>
          <a:off x="0" y="843567"/>
          <a:ext cx="7048500" cy="4675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Neue Hindernisse und Sensoren</a:t>
          </a:r>
          <a:endParaRPr lang="en-US" sz="2400" kern="1200" dirty="0"/>
        </a:p>
      </dsp:txBody>
      <dsp:txXfrm>
        <a:off x="22825" y="866392"/>
        <a:ext cx="7002850" cy="421924"/>
      </dsp:txXfrm>
    </dsp:sp>
    <dsp:sp modelId="{7A4D3373-8374-4F5E-A428-4555D9DB0C8B}">
      <dsp:nvSpPr>
        <dsp:cNvPr id="0" name=""/>
        <dsp:cNvSpPr/>
      </dsp:nvSpPr>
      <dsp:spPr>
        <a:xfrm>
          <a:off x="0" y="1485256"/>
          <a:ext cx="7048500" cy="4153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Münzerkennung</a:t>
          </a:r>
          <a:endParaRPr lang="en-US" sz="2400" kern="1200" dirty="0"/>
        </a:p>
      </dsp:txBody>
      <dsp:txXfrm>
        <a:off x="20276" y="1505532"/>
        <a:ext cx="7007948" cy="374798"/>
      </dsp:txXfrm>
    </dsp:sp>
    <dsp:sp modelId="{8D5FB98E-4F81-4AED-8510-3EFD451CA5BB}">
      <dsp:nvSpPr>
        <dsp:cNvPr id="0" name=""/>
        <dsp:cNvSpPr/>
      </dsp:nvSpPr>
      <dsp:spPr>
        <a:xfrm>
          <a:off x="0" y="2095132"/>
          <a:ext cx="7048500" cy="3791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Vollständig elektronische Startvorrichtung</a:t>
          </a:r>
          <a:endParaRPr lang="en-US" sz="2400" kern="1200" dirty="0"/>
        </a:p>
      </dsp:txBody>
      <dsp:txXfrm>
        <a:off x="18508" y="2113640"/>
        <a:ext cx="7011484" cy="342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48108C2-F602-41E0-AF82-3DCDA7DE0AF3}" type="datetime1">
              <a:rPr lang="de-DE" smtClean="0"/>
              <a:t>20.07.2022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DE4C80B-8910-445E-8D30-7A590951118B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2540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5B0F5-F073-4F9A-BEED-C35A9A6EA229}" type="datetime1">
              <a:rPr lang="de-DE" smtClean="0"/>
              <a:pPr/>
              <a:t>20.07.2022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D81F1E7-4EFD-4BFF-B438-FCD52FD36B17}" type="slidenum">
              <a:rPr lang="de-DE" noProof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735619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D81F1E7-4EFD-4BFF-B438-FCD52FD36B1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930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D81F1E7-4EFD-4BFF-B438-FCD52FD36B1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265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D81F1E7-4EFD-4BFF-B438-FCD52FD36B1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4724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D81F1E7-4EFD-4BFF-B438-FCD52FD36B1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05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D81F1E7-4EFD-4BFF-B438-FCD52FD36B1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7312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D81F1E7-4EFD-4BFF-B438-FCD52FD36B1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7154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0756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4262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ltGray">
          <a:xfrm>
            <a:off x="0" y="4572000"/>
            <a:ext cx="12192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09600" y="4740333"/>
            <a:ext cx="10972800" cy="1263534"/>
          </a:xfrm>
        </p:spPr>
        <p:txBody>
          <a:bodyPr rtlCol="0" anchor="ctr">
            <a:normAutofit/>
          </a:bodyPr>
          <a:lstStyle>
            <a:lvl1pPr algn="l">
              <a:defRPr sz="5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cxnSp>
        <p:nvCxnSpPr>
          <p:cNvPr id="8" name="Gerader Verbinder 7"/>
          <p:cNvCxnSpPr/>
          <p:nvPr/>
        </p:nvCxnSpPr>
        <p:spPr>
          <a:xfrm>
            <a:off x="0" y="6210300"/>
            <a:ext cx="12192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09600" y="6286500"/>
            <a:ext cx="10972800" cy="45720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pic>
        <p:nvPicPr>
          <p:cNvPr id="9" name="Bild 8" descr="Nahaufnahme von Reagenzgläser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6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de-DE" noProof="0"/>
              <a:t>‹Nr.›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Datumsplatzhalt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1DB36E-4ACC-4A65-8C06-61D8F55645B3}" type="datetime1">
              <a:rPr lang="de-DE" noProof="0" smtClean="0"/>
              <a:t>20.07.2022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22155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ltGray">
          <a:xfrm>
            <a:off x="9310254" y="0"/>
            <a:ext cx="288174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cxnSp>
        <p:nvCxnSpPr>
          <p:cNvPr id="8" name="Gerader Verbinder 7"/>
          <p:cNvCxnSpPr/>
          <p:nvPr/>
        </p:nvCxnSpPr>
        <p:spPr>
          <a:xfrm flipH="1">
            <a:off x="9310254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9486900" y="685800"/>
            <a:ext cx="2324100" cy="5486399"/>
          </a:xfrm>
        </p:spPr>
        <p:txBody>
          <a:bodyPr vert="eaVert"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199" y="685800"/>
            <a:ext cx="8105775" cy="5486399"/>
          </a:xfrm>
        </p:spPr>
        <p:txBody>
          <a:bodyPr vert="eaVert"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de-DE" noProof="0"/>
              <a:t>‹Nr.›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Datumsplatzhalt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935A1C-0057-4624-85A8-A9219E68AB9B}" type="datetime1">
              <a:rPr lang="de-DE" noProof="0" smtClean="0"/>
              <a:t>20.07.2022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6264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de-DE" noProof="0"/>
              <a:t>‹Nr.›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Datumsplatzhalt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053FFE-B410-4CF6-AD66-D020A77BCB3D}" type="datetime1">
              <a:rPr lang="de-DE" noProof="0" smtClean="0"/>
              <a:t>20.07.2022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530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ltGray">
          <a:xfrm>
            <a:off x="0" y="0"/>
            <a:ext cx="12192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3153095"/>
            <a:ext cx="10972800" cy="2286000"/>
          </a:xfrm>
        </p:spPr>
        <p:txBody>
          <a:bodyPr rtlCol="0" anchor="b">
            <a:normAutofit/>
          </a:bodyPr>
          <a:lstStyle>
            <a:lvl1pPr>
              <a:defRPr sz="5800" b="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cxnSp>
        <p:nvCxnSpPr>
          <p:cNvPr id="8" name="Gerader Verbinder 7"/>
          <p:cNvCxnSpPr/>
          <p:nvPr/>
        </p:nvCxnSpPr>
        <p:spPr>
          <a:xfrm>
            <a:off x="0" y="5753100"/>
            <a:ext cx="12192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03250" y="5864054"/>
            <a:ext cx="10972800" cy="45004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3724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066800" y="1714501"/>
            <a:ext cx="4752109" cy="4457700"/>
          </a:xfrm>
        </p:spPr>
        <p:txBody>
          <a:bodyPr rtlCol="0"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373091" y="1714501"/>
            <a:ext cx="4752109" cy="4457700"/>
          </a:xfrm>
        </p:spPr>
        <p:txBody>
          <a:bodyPr rtlCol="0"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de-DE" noProof="0"/>
              <a:t>‹Nr.›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3F9320-95B0-4AB3-896A-DBE39692FA97}" type="datetime1">
              <a:rPr lang="de-DE" noProof="0" smtClean="0"/>
              <a:t>20.07.2022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723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066800" y="1529541"/>
            <a:ext cx="4754880" cy="811583"/>
          </a:xfrm>
        </p:spPr>
        <p:txBody>
          <a:bodyPr rtlCol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066800" y="2484692"/>
            <a:ext cx="4754880" cy="3687508"/>
          </a:xfrm>
        </p:spPr>
        <p:txBody>
          <a:bodyPr rtlCol="0"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70320" y="1529541"/>
            <a:ext cx="4754880" cy="811583"/>
          </a:xfrm>
        </p:spPr>
        <p:txBody>
          <a:bodyPr rtlCol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370320" y="2484692"/>
            <a:ext cx="4754880" cy="3687508"/>
          </a:xfrm>
        </p:spPr>
        <p:txBody>
          <a:bodyPr rtlCol="0"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de-DE" noProof="0"/>
              <a:t>‹Nr.›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Datumsplatzhalter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D892D4-DBD6-47C5-BF0A-6ADF6F5C5CF7}" type="datetime1">
              <a:rPr lang="de-DE" noProof="0" smtClean="0"/>
              <a:t>20.07.2022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6062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de-DE" noProof="0"/>
              <a:t>‹Nr.›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3" name="Datumsplatzhalt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C17770-7E8E-4EAA-A4A5-7EC5244EA9B6}" type="datetime1">
              <a:rPr lang="de-DE" noProof="0" smtClean="0"/>
              <a:t>20.07.2022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1594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de-DE" noProof="0"/>
              <a:t>‹Nr.›</a:t>
            </a:fld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9AE28C-6747-4027-9764-516495FA135E}" type="datetime1">
              <a:rPr lang="de-DE" noProof="0" smtClean="0"/>
              <a:t>20.07.2022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75633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cxnSp>
        <p:nvCxnSpPr>
          <p:cNvPr id="9" name="Gerader Verbinde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0519" y="465512"/>
            <a:ext cx="3506162" cy="1600200"/>
          </a:xfrm>
        </p:spPr>
        <p:txBody>
          <a:bodyPr rtlCol="0" anchor="t">
            <a:normAutofit/>
          </a:bodyPr>
          <a:lstStyle>
            <a:lvl1pPr>
              <a:defRPr sz="2800" b="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380519" y="3746500"/>
            <a:ext cx="3506162" cy="24257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99000" y="465513"/>
            <a:ext cx="7048500" cy="5935287"/>
          </a:xfrm>
        </p:spPr>
        <p:txBody>
          <a:bodyPr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020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8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29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cxnSp>
        <p:nvCxnSpPr>
          <p:cNvPr id="9" name="Gerader Verbinde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4048" y="466344"/>
            <a:ext cx="3502152" cy="1600200"/>
          </a:xfrm>
        </p:spPr>
        <p:txBody>
          <a:bodyPr rtlCol="0" anchor="t">
            <a:normAutofit/>
          </a:bodyPr>
          <a:lstStyle>
            <a:lvl1pPr>
              <a:defRPr sz="2800" b="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384048" y="3749040"/>
            <a:ext cx="3502152" cy="242316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 hasCustomPrompt="1"/>
          </p:nvPr>
        </p:nvSpPr>
        <p:spPr>
          <a:xfrm>
            <a:off x="4309872" y="0"/>
            <a:ext cx="7882128" cy="6858000"/>
          </a:xfrm>
        </p:spPr>
        <p:txBody>
          <a:bodyPr tIns="7315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9349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ltGray">
          <a:xfrm>
            <a:off x="0" y="0"/>
            <a:ext cx="12192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1066800" y="127000"/>
            <a:ext cx="100584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cxnSp>
        <p:nvCxnSpPr>
          <p:cNvPr id="9" name="Gerader Verbinder 8"/>
          <p:cNvCxnSpPr/>
          <p:nvPr/>
        </p:nvCxnSpPr>
        <p:spPr>
          <a:xfrm>
            <a:off x="0" y="1371600"/>
            <a:ext cx="12192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66800" y="1714500"/>
            <a:ext cx="100584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5724" y="6394450"/>
            <a:ext cx="52387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fld id="{5F4C9F40-B079-4B71-A627-7266DFEA7F03}" type="slidenum">
              <a:rPr lang="de-DE" noProof="0"/>
              <a:pPr/>
              <a:t>‹Nr.›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09625" y="6394450"/>
            <a:ext cx="81343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486900" y="6394450"/>
            <a:ext cx="2324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fld id="{26ADB963-0574-471B-9246-29E08FFD36A5}" type="datetime1">
              <a:rPr lang="de-DE" noProof="0" smtClean="0"/>
              <a:t>20.07.2022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759584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ts val="2200"/>
        </a:spcBef>
        <a:buClr>
          <a:schemeClr val="tx1">
            <a:lumMod val="65000"/>
          </a:schemeClr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ts val="1600"/>
        </a:spcBef>
        <a:buClr>
          <a:schemeClr val="tx1">
            <a:lumMod val="6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ts val="1200"/>
        </a:spcBef>
        <a:buClr>
          <a:schemeClr val="tx1">
            <a:lumMod val="65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ts val="10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17320" indent="-228600" algn="l" defTabSz="914400" rtl="0" eaLnBrk="1" latinLnBrk="0" hangingPunct="1">
        <a:spcBef>
          <a:spcPts val="8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3.mp4"/><Relationship Id="rId7" Type="http://schemas.openxmlformats.org/officeDocument/2006/relationships/image" Target="../media/image8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1.png"/><Relationship Id="rId4" Type="http://schemas.openxmlformats.org/officeDocument/2006/relationships/video" Target="../media/media3.mp4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4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4048" y="2380247"/>
            <a:ext cx="3502152" cy="2097505"/>
          </a:xfrm>
        </p:spPr>
        <p:txBody>
          <a:bodyPr rtlCol="0" anchor="t">
            <a:normAutofit/>
          </a:bodyPr>
          <a:lstStyle/>
          <a:p>
            <a:pPr rtl="0"/>
            <a:r>
              <a:rPr lang="de-DE" sz="7200" dirty="0"/>
              <a:t>Der Fl1pp3r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body" sz="half" idx="2"/>
          </p:nvPr>
        </p:nvSpPr>
        <p:spPr>
          <a:xfrm>
            <a:off x="384048" y="4477752"/>
            <a:ext cx="3502152" cy="645694"/>
          </a:xfrm>
        </p:spPr>
        <p:txBody>
          <a:bodyPr rtlCol="0" anchor="b">
            <a:normAutofit/>
          </a:bodyPr>
          <a:lstStyle/>
          <a:p>
            <a:pPr rtl="0"/>
            <a:r>
              <a:rPr lang="de-DE" dirty="0"/>
              <a:t>Laurin und Cynthia|  </a:t>
            </a:r>
            <a:r>
              <a:rPr lang="de-DE" dirty="0" err="1"/>
              <a:t>Robotiklabor</a:t>
            </a:r>
            <a:r>
              <a:rPr lang="de-DE" dirty="0"/>
              <a:t> </a:t>
            </a:r>
            <a:r>
              <a:rPr lang="de-DE" dirty="0" err="1"/>
              <a:t>SoSe</a:t>
            </a:r>
            <a:r>
              <a:rPr lang="de-DE" dirty="0"/>
              <a:t> 22| TU Berlin</a:t>
            </a:r>
          </a:p>
        </p:txBody>
      </p:sp>
      <p:pic>
        <p:nvPicPr>
          <p:cNvPr id="5" name="Picture 2" descr="Microsoft 3D Pinball - Minispiel-Klassiker Download">
            <a:extLst>
              <a:ext uri="{FF2B5EF4-FFF2-40B4-BE49-F238E27FC236}">
                <a16:creationId xmlns:a16="http://schemas.microsoft.com/office/drawing/2014/main" id="{DD157E9D-BDEF-D98A-C16D-65199B3C4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3"/>
          <a:stretch/>
        </p:blipFill>
        <p:spPr bwMode="auto">
          <a:xfrm>
            <a:off x="4305300" y="0"/>
            <a:ext cx="788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13A81BD-5113-5943-D627-DEFC025C9E99}"/>
              </a:ext>
            </a:extLst>
          </p:cNvPr>
          <p:cNvSpPr txBox="1"/>
          <p:nvPr/>
        </p:nvSpPr>
        <p:spPr>
          <a:xfrm>
            <a:off x="11563302" y="6498077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Abb. 1</a:t>
            </a:r>
          </a:p>
        </p:txBody>
      </p:sp>
    </p:spTree>
    <p:extLst>
      <p:ext uri="{BB962C8B-B14F-4D97-AF65-F5344CB8AC3E}">
        <p14:creationId xmlns:p14="http://schemas.microsoft.com/office/powerpoint/2010/main" val="142078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6FEF16-09C8-F761-2CB9-C367C08BC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2628900"/>
            <a:ext cx="3502152" cy="1600200"/>
          </a:xfrm>
        </p:spPr>
        <p:txBody>
          <a:bodyPr anchor="t">
            <a:normAutofit/>
          </a:bodyPr>
          <a:lstStyle/>
          <a:p>
            <a:r>
              <a:rPr lang="de-DE" sz="4400" dirty="0"/>
              <a:t>Neuer Highscore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1C99C2-4A1B-9C04-CCF4-59FE2DE979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4048" y="4051570"/>
            <a:ext cx="3502152" cy="355060"/>
          </a:xfrm>
        </p:spPr>
        <p:txBody>
          <a:bodyPr>
            <a:noAutofit/>
          </a:bodyPr>
          <a:lstStyle/>
          <a:p>
            <a:r>
              <a:rPr lang="en-US" sz="2000" dirty="0"/>
              <a:t>Tetris Theme</a:t>
            </a:r>
          </a:p>
        </p:txBody>
      </p:sp>
      <p:pic>
        <p:nvPicPr>
          <p:cNvPr id="3" name="20220718_001215_1">
            <a:hlinkClick r:id="" action="ppaction://media"/>
            <a:extLst>
              <a:ext uri="{FF2B5EF4-FFF2-40B4-BE49-F238E27FC236}">
                <a16:creationId xmlns:a16="http://schemas.microsoft.com/office/drawing/2014/main" id="{71FB482C-A7DE-2CEA-4569-81C10173CA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9872" y="0"/>
            <a:ext cx="7882128" cy="6858000"/>
          </a:xfrm>
          <a:prstGeom prst="rect">
            <a:avLst/>
          </a:prstGeom>
          <a:noFill/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9C5DB0D-577A-4597-FB41-708BF2BA96A2}"/>
              </a:ext>
            </a:extLst>
          </p:cNvPr>
          <p:cNvSpPr txBox="1"/>
          <p:nvPr/>
        </p:nvSpPr>
        <p:spPr>
          <a:xfrm>
            <a:off x="11563302" y="6498077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Abb. 20</a:t>
            </a:r>
          </a:p>
        </p:txBody>
      </p:sp>
    </p:spTree>
    <p:extLst>
      <p:ext uri="{BB962C8B-B14F-4D97-AF65-F5344CB8AC3E}">
        <p14:creationId xmlns:p14="http://schemas.microsoft.com/office/powerpoint/2010/main" val="21686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de-DE" sz="4400" dirty="0"/>
              <a:t>Spielablauf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79C629-D9C6-F7D7-3F1B-709315EFA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3" y="1585912"/>
            <a:ext cx="11719510" cy="50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FADC595-5C64-A6BB-5E02-A537ACF5F599}"/>
              </a:ext>
            </a:extLst>
          </p:cNvPr>
          <p:cNvSpPr txBox="1"/>
          <p:nvPr/>
        </p:nvSpPr>
        <p:spPr>
          <a:xfrm>
            <a:off x="11339566" y="6316306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Abb. 21</a:t>
            </a:r>
          </a:p>
        </p:txBody>
      </p:sp>
    </p:spTree>
    <p:extLst>
      <p:ext uri="{BB962C8B-B14F-4D97-AF65-F5344CB8AC3E}">
        <p14:creationId xmlns:p14="http://schemas.microsoft.com/office/powerpoint/2010/main" val="239654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A9297C-8D4C-4824-C653-9F3D1A0E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32" y="2827101"/>
            <a:ext cx="4199107" cy="12037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z="3600" b="0" kern="1200" dirty="0">
                <a:latin typeface="+mj-lt"/>
                <a:ea typeface="+mj-ea"/>
                <a:cs typeface="+mj-cs"/>
              </a:rPr>
              <a:t>Technische Herausforderungen</a:t>
            </a:r>
          </a:p>
        </p:txBody>
      </p:sp>
      <p:graphicFrame>
        <p:nvGraphicFramePr>
          <p:cNvPr id="6" name="Textfeld 3">
            <a:extLst>
              <a:ext uri="{FF2B5EF4-FFF2-40B4-BE49-F238E27FC236}">
                <a16:creationId xmlns:a16="http://schemas.microsoft.com/office/drawing/2014/main" id="{0F9ECC04-5D0E-4C1B-38F5-402C28D4E0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8159071"/>
              </p:ext>
            </p:extLst>
          </p:nvPr>
        </p:nvGraphicFramePr>
        <p:xfrm>
          <a:off x="4699000" y="465513"/>
          <a:ext cx="7048500" cy="5935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53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5AF43B-D9BA-EE01-290C-4E5F15449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4400" dirty="0"/>
              <a:t>Problemlösungen</a:t>
            </a:r>
            <a:endParaRPr lang="de-DE" sz="4000" dirty="0"/>
          </a:p>
        </p:txBody>
      </p:sp>
      <p:pic>
        <p:nvPicPr>
          <p:cNvPr id="5" name="Grafik 4" descr="Ein Bild, das Boden, drinnen, blau enthält.&#10;&#10;Automatisch generierte Beschreibung">
            <a:extLst>
              <a:ext uri="{FF2B5EF4-FFF2-40B4-BE49-F238E27FC236}">
                <a16:creationId xmlns:a16="http://schemas.microsoft.com/office/drawing/2014/main" id="{D2B7E382-A7DC-223D-F349-F8C9EAAF83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1" b="24346"/>
          <a:stretch/>
        </p:blipFill>
        <p:spPr>
          <a:xfrm>
            <a:off x="4199704" y="1585253"/>
            <a:ext cx="3101875" cy="1566510"/>
          </a:xfrm>
          <a:prstGeom prst="rect">
            <a:avLst/>
          </a:prstGeom>
        </p:spPr>
      </p:pic>
      <p:pic>
        <p:nvPicPr>
          <p:cNvPr id="6" name="Grafik 5" descr="Ein Bild, das Wand, drinnen, Boden, Raum enthält.&#10;&#10;Automatisch generierte Beschreibung">
            <a:extLst>
              <a:ext uri="{FF2B5EF4-FFF2-40B4-BE49-F238E27FC236}">
                <a16:creationId xmlns:a16="http://schemas.microsoft.com/office/drawing/2014/main" id="{64A2FBA4-EA5C-9679-0794-3054FD3C47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704" y="4989611"/>
            <a:ext cx="3128046" cy="1641136"/>
          </a:xfrm>
          <a:prstGeom prst="rect">
            <a:avLst/>
          </a:prstGeom>
        </p:spPr>
      </p:pic>
      <p:pic>
        <p:nvPicPr>
          <p:cNvPr id="7" name="Grafik 6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285D4089-E0F7-EDBA-57DF-2D5A65017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7385" y="2507003"/>
            <a:ext cx="1566511" cy="3128046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C65A576-0920-B4CE-FE22-AD7D57EC2D92}"/>
              </a:ext>
            </a:extLst>
          </p:cNvPr>
          <p:cNvGrpSpPr/>
          <p:nvPr/>
        </p:nvGrpSpPr>
        <p:grpSpPr>
          <a:xfrm>
            <a:off x="425792" y="3733182"/>
            <a:ext cx="3122584" cy="675685"/>
            <a:chOff x="-4176632" y="3123074"/>
            <a:chExt cx="3628355" cy="444600"/>
          </a:xfrm>
        </p:grpSpPr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C68CD0A7-F296-4E7C-565B-A96F5DC3BBA4}"/>
                </a:ext>
              </a:extLst>
            </p:cNvPr>
            <p:cNvSpPr/>
            <p:nvPr/>
          </p:nvSpPr>
          <p:spPr>
            <a:xfrm>
              <a:off x="-4152570" y="3123074"/>
              <a:ext cx="3604293" cy="44460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hteck: abgerundete Ecken 4">
              <a:extLst>
                <a:ext uri="{FF2B5EF4-FFF2-40B4-BE49-F238E27FC236}">
                  <a16:creationId xmlns:a16="http://schemas.microsoft.com/office/drawing/2014/main" id="{18F791BD-703B-70B7-6D58-CA9AA4C40FA9}"/>
                </a:ext>
              </a:extLst>
            </p:cNvPr>
            <p:cNvSpPr txBox="1"/>
            <p:nvPr/>
          </p:nvSpPr>
          <p:spPr>
            <a:xfrm>
              <a:off x="-4176632" y="3166482"/>
              <a:ext cx="3628355" cy="401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000" kern="1200" dirty="0"/>
                <a:t>Kommunikation der Arduinos</a:t>
              </a:r>
              <a:endParaRPr lang="en-US" sz="2000" kern="1200" dirty="0"/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3CC24EC-2830-58DB-CFB8-EDE6187D8D16}"/>
              </a:ext>
            </a:extLst>
          </p:cNvPr>
          <p:cNvGrpSpPr/>
          <p:nvPr/>
        </p:nvGrpSpPr>
        <p:grpSpPr>
          <a:xfrm>
            <a:off x="425792" y="2027346"/>
            <a:ext cx="3128046" cy="678992"/>
            <a:chOff x="-4152570" y="3120898"/>
            <a:chExt cx="3604293" cy="446776"/>
          </a:xfrm>
        </p:grpSpPr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097F64E8-00FF-39B4-BA02-032162AC5F22}"/>
                </a:ext>
              </a:extLst>
            </p:cNvPr>
            <p:cNvSpPr/>
            <p:nvPr/>
          </p:nvSpPr>
          <p:spPr>
            <a:xfrm>
              <a:off x="-4152570" y="3123074"/>
              <a:ext cx="3604293" cy="44460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hteck: abgerundete Ecken 4">
              <a:extLst>
                <a:ext uri="{FF2B5EF4-FFF2-40B4-BE49-F238E27FC236}">
                  <a16:creationId xmlns:a16="http://schemas.microsoft.com/office/drawing/2014/main" id="{9FB675E3-77EA-0809-4C0E-A114D2E4031C}"/>
                </a:ext>
              </a:extLst>
            </p:cNvPr>
            <p:cNvSpPr txBox="1"/>
            <p:nvPr/>
          </p:nvSpPr>
          <p:spPr>
            <a:xfrm>
              <a:off x="-4115456" y="3120898"/>
              <a:ext cx="3560885" cy="401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000" dirty="0"/>
                <a:t>Stärke der Flipperarme</a:t>
              </a:r>
              <a:endParaRPr lang="en-US" sz="2000" kern="1200" dirty="0"/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A0131B8C-AB71-10C7-50C8-C5EAA247C80F}"/>
              </a:ext>
            </a:extLst>
          </p:cNvPr>
          <p:cNvGrpSpPr/>
          <p:nvPr/>
        </p:nvGrpSpPr>
        <p:grpSpPr>
          <a:xfrm>
            <a:off x="452985" y="5320037"/>
            <a:ext cx="3101876" cy="675685"/>
            <a:chOff x="-4152570" y="3123074"/>
            <a:chExt cx="3604293" cy="444600"/>
          </a:xfrm>
        </p:grpSpPr>
        <p:sp>
          <p:nvSpPr>
            <p:cNvPr id="16" name="Rechteck: abgerundete Ecken 15">
              <a:extLst>
                <a:ext uri="{FF2B5EF4-FFF2-40B4-BE49-F238E27FC236}">
                  <a16:creationId xmlns:a16="http://schemas.microsoft.com/office/drawing/2014/main" id="{DCFD7BFD-423A-56CD-70D3-639C93E4C27E}"/>
                </a:ext>
              </a:extLst>
            </p:cNvPr>
            <p:cNvSpPr/>
            <p:nvPr/>
          </p:nvSpPr>
          <p:spPr>
            <a:xfrm>
              <a:off x="-4152570" y="3123074"/>
              <a:ext cx="3604293" cy="44460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hteck: abgerundete Ecken 4">
              <a:extLst>
                <a:ext uri="{FF2B5EF4-FFF2-40B4-BE49-F238E27FC236}">
                  <a16:creationId xmlns:a16="http://schemas.microsoft.com/office/drawing/2014/main" id="{C5891033-226B-8FA6-39D2-4BE66D367504}"/>
                </a:ext>
              </a:extLst>
            </p:cNvPr>
            <p:cNvSpPr txBox="1"/>
            <p:nvPr/>
          </p:nvSpPr>
          <p:spPr>
            <a:xfrm>
              <a:off x="-4109162" y="3166482"/>
              <a:ext cx="3560885" cy="401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000" kern="1200" dirty="0"/>
                <a:t>Erschütterungssensoren</a:t>
              </a:r>
              <a:endParaRPr lang="en-US" sz="2000" kern="1200" dirty="0"/>
            </a:p>
          </p:txBody>
        </p:sp>
      </p:grpSp>
      <p:pic>
        <p:nvPicPr>
          <p:cNvPr id="1026" name="Picture 2" descr="Plattenkondensator einfach erklärt">
            <a:extLst>
              <a:ext uri="{FF2B5EF4-FFF2-40B4-BE49-F238E27FC236}">
                <a16:creationId xmlns:a16="http://schemas.microsoft.com/office/drawing/2014/main" id="{1EC31CF0-6A01-BAD4-F633-3DEF5C9F0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143" y="4989611"/>
            <a:ext cx="3090374" cy="164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ball Life: Full Flipper Assembly For Williams/Bally Machines From  02/1992 To 10/1998">
            <a:extLst>
              <a:ext uri="{FF2B5EF4-FFF2-40B4-BE49-F238E27FC236}">
                <a16:creationId xmlns:a16="http://schemas.microsoft.com/office/drawing/2014/main" id="{07F07D68-B401-D200-4A30-4BFCFE4B4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143" y="1583587"/>
            <a:ext cx="3101874" cy="156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194233A-B537-8B74-3561-98AEAB715C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69911" y="2507002"/>
            <a:ext cx="1566511" cy="3128047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D6D325B6-B308-3C17-FE1C-40E0E9C49599}"/>
              </a:ext>
            </a:extLst>
          </p:cNvPr>
          <p:cNvSpPr txBox="1"/>
          <p:nvPr/>
        </p:nvSpPr>
        <p:spPr>
          <a:xfrm>
            <a:off x="9877360" y="2889645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Abb. 22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CD1E1D98-A178-B15C-B0BA-77E8F3CC087D}"/>
              </a:ext>
            </a:extLst>
          </p:cNvPr>
          <p:cNvSpPr txBox="1"/>
          <p:nvPr/>
        </p:nvSpPr>
        <p:spPr>
          <a:xfrm>
            <a:off x="9903533" y="6405153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Abb. 23</a:t>
            </a:r>
          </a:p>
        </p:txBody>
      </p:sp>
    </p:spTree>
    <p:extLst>
      <p:ext uri="{BB962C8B-B14F-4D97-AF65-F5344CB8AC3E}">
        <p14:creationId xmlns:p14="http://schemas.microsoft.com/office/powerpoint/2010/main" val="214792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15F3D4-E5FC-7D59-646B-329516083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519" y="1482052"/>
            <a:ext cx="3506162" cy="7018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z="4400" b="0" kern="1200" dirty="0">
                <a:latin typeface="+mj-lt"/>
                <a:ea typeface="+mj-ea"/>
                <a:cs typeface="+mj-cs"/>
              </a:rPr>
              <a:t>Fazit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8DBF3F1-62A8-6C5E-29DD-9FC5B2978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519" y="4608445"/>
            <a:ext cx="3506162" cy="701808"/>
          </a:xfrm>
        </p:spPr>
        <p:txBody>
          <a:bodyPr>
            <a:normAutofit lnSpcReduction="10000"/>
          </a:bodyPr>
          <a:lstStyle/>
          <a:p>
            <a:r>
              <a:rPr lang="en-US" sz="4400" dirty="0" err="1"/>
              <a:t>Ausblick</a:t>
            </a:r>
            <a:endParaRPr lang="en-US" sz="4400" dirty="0"/>
          </a:p>
        </p:txBody>
      </p:sp>
      <p:graphicFrame>
        <p:nvGraphicFramePr>
          <p:cNvPr id="8" name="Textfeld 5">
            <a:extLst>
              <a:ext uri="{FF2B5EF4-FFF2-40B4-BE49-F238E27FC236}">
                <a16:creationId xmlns:a16="http://schemas.microsoft.com/office/drawing/2014/main" id="{52074703-512D-A20D-8D14-508744FD63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6746995"/>
              </p:ext>
            </p:extLst>
          </p:nvPr>
        </p:nvGraphicFramePr>
        <p:xfrm>
          <a:off x="4699000" y="465513"/>
          <a:ext cx="7048500" cy="2734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Textfeld 5">
            <a:extLst>
              <a:ext uri="{FF2B5EF4-FFF2-40B4-BE49-F238E27FC236}">
                <a16:creationId xmlns:a16="http://schemas.microsoft.com/office/drawing/2014/main" id="{8172FC48-450B-C477-A460-8A1E4CC228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2609224"/>
              </p:ext>
            </p:extLst>
          </p:nvPr>
        </p:nvGraphicFramePr>
        <p:xfrm>
          <a:off x="4699000" y="3591906"/>
          <a:ext cx="7048500" cy="2734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1038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6800" y="127000"/>
            <a:ext cx="10058400" cy="1097280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de-DE" sz="4400" dirty="0"/>
              <a:t>Demonstration</a:t>
            </a:r>
          </a:p>
        </p:txBody>
      </p:sp>
      <p:pic>
        <p:nvPicPr>
          <p:cNvPr id="6" name="Grafik 5" descr="Ein Bild, das Wand, drinnen enthält.">
            <a:extLst>
              <a:ext uri="{FF2B5EF4-FFF2-40B4-BE49-F238E27FC236}">
                <a16:creationId xmlns:a16="http://schemas.microsoft.com/office/drawing/2014/main" id="{B9BA46AB-3E98-4F5C-83AD-78C0476174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1" b="21098"/>
          <a:stretch/>
        </p:blipFill>
        <p:spPr>
          <a:xfrm>
            <a:off x="230220" y="1588040"/>
            <a:ext cx="11783439" cy="50462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40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774385-591F-1316-041D-710C5BC5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4400" dirty="0"/>
              <a:t>Bildquellen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E8B7AF-301D-26F7-2886-41EFA0C65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de-DE" sz="3400" dirty="0"/>
              <a:t>Abb. 1:	https://scr.wfcdn.de/12329/Microsoft-3D-Pinball-1428417852-0-11.jpg</a:t>
            </a:r>
          </a:p>
          <a:p>
            <a:pPr marL="0" indent="0">
              <a:buNone/>
            </a:pPr>
            <a:r>
              <a:rPr lang="de-DE" sz="3400" dirty="0"/>
              <a:t>Abb. 2 - 21:	eigene Aufnahmen</a:t>
            </a:r>
          </a:p>
          <a:p>
            <a:pPr marL="0" indent="0">
              <a:buNone/>
            </a:pPr>
            <a:r>
              <a:rPr lang="de-DE" sz="3400" dirty="0"/>
              <a:t>Abb. 22: 	https://www.pinballlife.com/mm5/graphics/00000001/flipper%20mech%20full%20assembly_300x268.jpg</a:t>
            </a:r>
          </a:p>
          <a:p>
            <a:pPr marL="0" indent="0">
              <a:buNone/>
            </a:pPr>
            <a:r>
              <a:rPr lang="de-DE" sz="3400" dirty="0"/>
              <a:t>Abb. 23</a:t>
            </a:r>
            <a:r>
              <a:rPr lang="de-DE" dirty="0"/>
              <a:t>: 	</a:t>
            </a:r>
          </a:p>
          <a:p>
            <a:pPr marL="0" indent="0">
              <a:buNone/>
            </a:pPr>
            <a:r>
              <a:rPr lang="de-DE" sz="2400" dirty="0" err="1"/>
              <a:t>data:image</a:t>
            </a:r>
            <a:r>
              <a:rPr lang="de-DE" sz="2400" dirty="0"/>
              <a:t>/png;base64,iVBORw0KGgoAAAANSUhEUgAAAO4AAADUCAMAAACs0e/</a:t>
            </a:r>
            <a:r>
              <a:rPr lang="de-DE" sz="2400" dirty="0" err="1"/>
              <a:t>bAAABEVBMVEX</a:t>
            </a:r>
            <a:r>
              <a:rPr lang="de-DE" sz="2400" dirty="0"/>
              <a:t>///9mmczLjo7g4OCtcHDCwsI5OTmKiopsbGzR0dFbk8nc5vLKiYnc0dH39/fIyMh6enq9fX22eXlzc3NmZmZMTEy+s7OsampKRT9fhq1RXGgzZpmSkpJBQUHl4+HKiIh/f39HR0e6urogXJOwsLCqqqpBcKBaWlo0NDSSAACous8+Pj7DjIy+vr6enp5dXV3gv7+khITu2tq2iYmrR0cqKirNlpaQf39Je63UpKTu7u53ocynYmLPqqq1xtmYgYHFz9tViLrK2uyKAAAATIvCeHisPz+gGRmnLCxRjsmwusaPq8qcssl1oM3WtrbgyMgtIxViS0s/TV1HXnWvyOLYxMSZuducu9zp8PcPDw8iIiJYkWlsAAAKUklEQVR4nO2dC3eiSBbHVSI+xlEU6d7egE0xoCQqdjprYpvuzrqz3bPbvT0zO++d7/9BtgpEHlK8BClI/c/</a:t>
            </a:r>
            <a:r>
              <a:rPr lang="de-DE" sz="2400" dirty="0" err="1"/>
              <a:t>JCaBH+XHv</a:t>
            </a:r>
            <a:r>
              <a:rPr lang="de-DE" sz="2400" dirty="0"/>
              <a:t>/d8qI5VajYqKioqKiqp6MnTBEtDRrmrtSkbR55WTjDaPWGc8L5u745UAhNV4UPBp5SgAo6k4u7N5v7hzyV8MKwgsc9jd6u0CTyYHDRRPqqoSzGZnt6lr5z6hPNXnZ6sZ78pXGQiAc3ZFvXPYHrRk9Yynlrn6/Zq4Go/HK9E5hozYBSWwh01jNh7PXFeiCHUGUM1mc7lUoFQoDclAEqFarZYsyxzH8TzfbrcR22o1QzLbDRibmh1eD5Xu3F26vL05maFnrrROVmJqiTVYz9l0mpuS/LiodCXn9V2l21xZT035fscnsE7O25zDFslzHIwgjGMLhhOFFYYXxRnFe7lsNlECWNcTaoK0tdX3J7OvdFtO6XbM6I7bGYkX5p1aUjVZMfpJYeq3oVW1Havyl67kPGQFd3va+zlqs2lwW6e+7UB1NSJ/12VdXXfLz2bjFAWHUUG4HimwdIGzu/R23Ul2sGTgtrCla+t1VmNKEnDHQJCcgPYl4H/Cm2//ltFbkYDLAWHePOyJ+tEo6u6qlLjXU0eu9NQk13RICZgelBT3xTcH/fMr53AfAGFm4W9FfXZcpyXF/eP6oPfu4wyQABBV1eDZtf+lX0F9uPqIfmXgVyTULpS2knQo0PJ3nVffXl1dfXdlqnH6+xCCCzN60ukEDJ5eI85/fWcCvzv9XYjBDVNJazetKG5KlQK3cfUxo1cqBe4PH+8yeqVS4GYnihspilsWUdxIUdyyiOJGiuKWRRQ3UhS3LKK4kaK4ZRHFjRTFLYsobqQobllEcSMVhvvV9SC1nr06hSSWMsf998OnZko9ezt6fQpLDGWO2613H5YpcZ9fvF3kC5wDbr3e/RyHTlFVxY97cfH2LrOvyAUoF1yo/0SwLjXzu7GG6se9eP48gz9b45QXbr1+PQihVSEp+kqwKLp4LVwEnJtn5YfbffiEBVZErYkeHKjaUXRN4Lw8Kz/cOt6zBoYadCUc3Iu8PCtPXLxniUrQUTduTp6VLy7OswxDQd/mX4bhXjx/+y7zu4lyxw30LEU0pYbi5uFZZ8DtfvGPs5aihqLroz3GhcAXP5xCd6Qz4Jom7c1lzRPwAR43a886C67Ps1TRV8iGCosZg4s8K7sSPhOux7M0w5vEGsxt2IhxuFl61vlwHc/SjP3GQDWsaCtNBZfM2XrWOXFtz1JEw+y7imb1Xzu58biZedY5cQ+epZp3Wh06URzcjDzrvLi2ZylocmDYw4x4uJmMs86NWz8eZw3i4mbgWQXg+sdZMNKaFgv3dM8qBBd6lgsY3SSpxMQ91bMKwT0eZ8VL5n0JnzAZLgg3cG4YExeZdFrPKgwXAvs9KzYu9Kw36TyrQNy636Tj4yLP+r58uF7PSoKb0rOKxfV6VjLcVB/gFY3r9qykuMizJmXDhfqcFjexZxGBW69/</a:t>
            </a:r>
            <a:r>
              <a:rPr lang="de-DE" sz="2400" dirty="0" err="1"/>
              <a:t>Qmsw</a:t>
            </a:r>
            <a:r>
              <a:rPr lang="de-DE" sz="2400" dirty="0"/>
              <a:t>/PphmEIfkpQwGbjd9xOGYb7uNVKol8SiK4CbZBRNcSkuxaW4FJfiUtxYuItbDG4JR1V/j8RdcBy3eDq4kJZ7fDK4aKE+Tg7ETTLpJQWXCce950w9EdxHi5YLcqvq4d5AUvTD3TwF3FtkysiZufsngHtrZTGueCuGu9gnselWAZ23Yrh2yd5gvKpauPd2xd5ivOpllXDNFL5f7MMc5FUVwV3c31oN9xYFGO9VVcHlOfnRcicL+DHYqyqC21g8Oua02I8iA4q3jLidwNpd3DiAFnzApKg6uA3UfnjbnhbBxVtGXAbfd28ObowZaNzz8ZVu9e2UuC9+nCfHdfQYPND4b95rq6fF/</a:t>
            </a:r>
            <a:r>
              <a:rPr lang="de-DE" sz="2400" dirty="0" err="1"/>
              <a:t>Un</a:t>
            </a:r>
            <a:r>
              <a:rPr lang="de-DE" sz="2400" dirty="0"/>
              <a:t>/8UVa3Nv7RfBAo/csyX2GKda2brIcg1uI/9OLELHs+ufUuDx3HzjQSFS7abRkJXy2/CVEgsD+lDqZbzGfaOSOuw3xgvZfQwSAnh7X7kV+r8odN0yhtavr6ZPZAfaZ1cs8b5E8CffndXqrsnXjByYXd6cHBzcJLgL2DK3IxcUqES7MaQ9ukf+YKiXuJBGuRxSX4lYHt0Baiktx4+PGuABVwh0OKW7pcesBuKPS4+42m80uLu5wNCwj7uXG3ppempoGXJHAZB6OeuXD3V1eWhE1WTe73dS5AOG4jd5o5MZF300/Lm/CcOv1jRnQHaLd7cPse9YXrFWNRi52U/54E4db704vrVSeHi7ALibucLjns2h7jd7QB0weLgytlcsHSF98Q3DNEoZbJq110Im4eR0IxK1buE68XdtRuDCw++A6KV4KXJdFef3qIXKY0fNUrSe+xOLunL3NpTudsbgHxKFZuIeIuuuXTNyNH9cVXixuwx1d92VwsZOJ2/XjTp09PK4TTx+us0cmrrdcp27jioHbOMI9PJlQXFi99d3usJ0Qd+jHtdM8q39ElTnu7nJq+9UuMW6jdLgIEsZ1t8/lWFblCLlxr2dvlwEX2hX0p0vTqDzG9TnOZ1Vw9GgX8LAcuBD0G+hY5kzQZczxcM0ZcG+0z+WDVRGNu4+sl9bGfRmOa+YzGmeN3CPKN0Xi9n+L5IVVu9l5n2XhMm+ieM2EHo7cwS0Wt1b74yECOGB6v8dlvo4E7lmwrkFVwbgwob+EAnvHjx5cCHwXBTwa9jyfaRSOW6v9ox7afjG1a+nXu3DH8s52icCt1X4JAZ762pAXl2Fehf7xwJPJpOBC4G7Y5Mibzl5chvm+hwcekla7e/V/xwP79JsPl2He4UvY04bIwYUmHd2VcLhhJu1NZ3JwY3QlLG6crkQcbmRXCsFFJh0DmCzciK5k6fdgXAgc/Rde0nDDuxJSF4sLTToCuEcebmhXisAN70qE4oZPHcJxYVcK+8yOSNzQrtS9DscNM2lScaFJ47pSJG7I1IFcXGjSwV0pBi526tDL8T+gnK7ArhQLF9eVUq0XeT4FmHRM3OCuRDhuwNTBWgMmHrC/KyVaaq4Y+U06Ae7RXCnRCj9FyTt1SITr60qlwPVOHZLhertSSXDdJp0U192VSoPrTB2S4zomnWhBo6L1Szctrm3SpcK1ulI6XGvqUC5csyulxUUm/bJkuMik36ejRcB3pcOFKX2Kij55qljqa9ib3JmBomrHqwR05BQ3l5MhpsXq2JNndUnSlePjK33czPOk8pIyZoEg+O70dtaJ76iSwFoXYymbQjdq89xKAHNgJFxPngB15LkkCKJXrjtzl/BRa0vhTNwWktgGgJ0pZXSrrSas8Wt4yADIAYdnrJx83Q9S1BSxD0mCpB4f7YhF3pqdnyasXboVF9MS1npbBMK86DM5h0RWlzuDmSQAruhTOYO4uaTBX/3g0q2atLnVfibzp1C6/bkADLShwGQu+mTy13K+X06rBYBc6JmcRS0gSOaISRCkgAFz1TQGoI1+W123U80hhSMeAHOcpaABc+d/g6LPJ2dpkuVUEFuuiVKxJ5O/+oIkMP3BjJWAPNGr33i3Mrv+cy1vjbn+J345vwqpzzCmNzNV9ykqKioqKqqnpP8DZj3DAsTs2TEAAAAASUVORK5CYII=</a:t>
            </a:r>
          </a:p>
        </p:txBody>
      </p:sp>
    </p:spTree>
    <p:extLst>
      <p:ext uri="{BB962C8B-B14F-4D97-AF65-F5344CB8AC3E}">
        <p14:creationId xmlns:p14="http://schemas.microsoft.com/office/powerpoint/2010/main" val="317310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5409" y="1200149"/>
            <a:ext cx="3502152" cy="794319"/>
          </a:xfrm>
        </p:spPr>
        <p:txBody>
          <a:bodyPr rtlCol="0" anchor="t">
            <a:normAutofit/>
          </a:bodyPr>
          <a:lstStyle/>
          <a:p>
            <a:pPr algn="ctr" rtl="0"/>
            <a:r>
              <a:rPr lang="de-DE" sz="4400" dirty="0"/>
              <a:t>Übersicht</a:t>
            </a:r>
          </a:p>
        </p:txBody>
      </p:sp>
      <p:graphicFrame>
        <p:nvGraphicFramePr>
          <p:cNvPr id="11" name="Inhaltsplatzhalter 2">
            <a:extLst>
              <a:ext uri="{FF2B5EF4-FFF2-40B4-BE49-F238E27FC236}">
                <a16:creationId xmlns:a16="http://schemas.microsoft.com/office/drawing/2014/main" id="{335BD2BF-1DCE-ADE3-FF1E-D1B0DFA126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609847"/>
              </p:ext>
            </p:extLst>
          </p:nvPr>
        </p:nvGraphicFramePr>
        <p:xfrm>
          <a:off x="335409" y="1994468"/>
          <a:ext cx="3604293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Grafik 11" descr="Ein Bild, das Wand, drinnen enthält.&#10;&#10;Automatisch generierte Beschreibung">
            <a:extLst>
              <a:ext uri="{FF2B5EF4-FFF2-40B4-BE49-F238E27FC236}">
                <a16:creationId xmlns:a16="http://schemas.microsoft.com/office/drawing/2014/main" id="{8573513C-3489-6D35-E614-CCEFD8BD8F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r="10565"/>
          <a:stretch/>
        </p:blipFill>
        <p:spPr>
          <a:xfrm>
            <a:off x="4289898" y="0"/>
            <a:ext cx="7902102" cy="6857990"/>
          </a:xfrm>
          <a:prstGeom prst="rect">
            <a:avLst/>
          </a:prstGeom>
          <a:noFill/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BB4E492-D0DA-AC14-CCD7-4011FB3B55A0}"/>
              </a:ext>
            </a:extLst>
          </p:cNvPr>
          <p:cNvSpPr txBox="1"/>
          <p:nvPr/>
        </p:nvSpPr>
        <p:spPr>
          <a:xfrm>
            <a:off x="11563302" y="6498077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Abb. 2</a:t>
            </a:r>
          </a:p>
        </p:txBody>
      </p:sp>
    </p:spTree>
    <p:extLst>
      <p:ext uri="{BB962C8B-B14F-4D97-AF65-F5344CB8AC3E}">
        <p14:creationId xmlns:p14="http://schemas.microsoft.com/office/powerpoint/2010/main" val="11457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99B0D0-E461-B068-5ADD-F158B9839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16" y="3083376"/>
            <a:ext cx="3502152" cy="691247"/>
          </a:xfrm>
        </p:spPr>
        <p:txBody>
          <a:bodyPr>
            <a:noAutofit/>
          </a:bodyPr>
          <a:lstStyle/>
          <a:p>
            <a:r>
              <a:rPr lang="de-DE" sz="4400" dirty="0"/>
              <a:t>Einführung</a:t>
            </a:r>
          </a:p>
        </p:txBody>
      </p:sp>
      <p:pic>
        <p:nvPicPr>
          <p:cNvPr id="6" name="Picture 2" descr="Microsoft 3D Pinball - Minispiel-Klassiker Download">
            <a:extLst>
              <a:ext uri="{FF2B5EF4-FFF2-40B4-BE49-F238E27FC236}">
                <a16:creationId xmlns:a16="http://schemas.microsoft.com/office/drawing/2014/main" id="{C8AD1333-A3EF-7CFD-4CE0-C13B78080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3"/>
          <a:stretch/>
        </p:blipFill>
        <p:spPr bwMode="auto">
          <a:xfrm>
            <a:off x="4305300" y="0"/>
            <a:ext cx="788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FAE73AA8-F443-ED7F-ED22-FFB763FE4254}"/>
              </a:ext>
            </a:extLst>
          </p:cNvPr>
          <p:cNvSpPr txBox="1">
            <a:spLocks/>
          </p:cNvSpPr>
          <p:nvPr/>
        </p:nvSpPr>
        <p:spPr bwMode="auto">
          <a:xfrm>
            <a:off x="267316" y="3774623"/>
            <a:ext cx="3502152" cy="6912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/>
              <a:t>Ideenfindung</a:t>
            </a:r>
          </a:p>
        </p:txBody>
      </p:sp>
    </p:spTree>
    <p:extLst>
      <p:ext uri="{BB962C8B-B14F-4D97-AF65-F5344CB8AC3E}">
        <p14:creationId xmlns:p14="http://schemas.microsoft.com/office/powerpoint/2010/main" val="412014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4048" y="3031840"/>
            <a:ext cx="3502152" cy="794319"/>
          </a:xfrm>
        </p:spPr>
        <p:txBody>
          <a:bodyPr rtlCol="0" anchor="t">
            <a:normAutofit/>
          </a:bodyPr>
          <a:lstStyle/>
          <a:p>
            <a:pPr rtl="0"/>
            <a:r>
              <a:rPr lang="de-DE" sz="4400" dirty="0"/>
              <a:t>Aufbau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body" sz="half" idx="2"/>
          </p:nvPr>
        </p:nvSpPr>
        <p:spPr>
          <a:xfrm>
            <a:off x="384048" y="3826159"/>
            <a:ext cx="3502152" cy="413426"/>
          </a:xfrm>
        </p:spPr>
        <p:txBody>
          <a:bodyPr rtlCol="0" anchor="b">
            <a:normAutofit/>
          </a:bodyPr>
          <a:lstStyle/>
          <a:p>
            <a:pPr rtl="0"/>
            <a:r>
              <a:rPr lang="de-DE" sz="2000" dirty="0"/>
              <a:t>Spielfeld und Flipperarme</a:t>
            </a:r>
          </a:p>
        </p:txBody>
      </p:sp>
      <p:pic>
        <p:nvPicPr>
          <p:cNvPr id="6" name="Grafik 5" descr="Ein Bild, das Boden, drinnen, blau enthält.&#10;&#10;Automatisch generierte Beschreibung">
            <a:extLst>
              <a:ext uri="{FF2B5EF4-FFF2-40B4-BE49-F238E27FC236}">
                <a16:creationId xmlns:a16="http://schemas.microsoft.com/office/drawing/2014/main" id="{A978B063-6CA4-722A-E3DA-9B5055AE7A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1" b="24346"/>
          <a:stretch/>
        </p:blipFill>
        <p:spPr>
          <a:xfrm>
            <a:off x="4466244" y="3663221"/>
            <a:ext cx="3636896" cy="2337186"/>
          </a:xfrm>
          <a:prstGeom prst="rect">
            <a:avLst/>
          </a:prstGeom>
        </p:spPr>
      </p:pic>
      <p:pic>
        <p:nvPicPr>
          <p:cNvPr id="7" name="WhatsApp Video 2022-07-18 at 00.32.01">
            <a:hlinkClick r:id="" action="ppaction://media"/>
            <a:extLst>
              <a:ext uri="{FF2B5EF4-FFF2-40B4-BE49-F238E27FC236}">
                <a16:creationId xmlns:a16="http://schemas.microsoft.com/office/drawing/2014/main" id="{57C4AE0F-D42F-7734-2C20-BA75187503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8955655" y="3013366"/>
            <a:ext cx="2337187" cy="3636895"/>
          </a:xfrm>
          <a:prstGeom prst="rect">
            <a:avLst/>
          </a:prstGeom>
        </p:spPr>
      </p:pic>
      <p:pic>
        <p:nvPicPr>
          <p:cNvPr id="8" name="Grafik 7" descr="Ein Bild, das Wand, drinnen enthält.&#10;&#10;Automatisch generierte Beschreibung">
            <a:extLst>
              <a:ext uri="{FF2B5EF4-FFF2-40B4-BE49-F238E27FC236}">
                <a16:creationId xmlns:a16="http://schemas.microsoft.com/office/drawing/2014/main" id="{59D0B964-F8FD-CC78-274D-A2E3396A1F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r="10565"/>
          <a:stretch/>
        </p:blipFill>
        <p:spPr>
          <a:xfrm>
            <a:off x="8305800" y="1091808"/>
            <a:ext cx="3636896" cy="2337187"/>
          </a:xfrm>
          <a:prstGeom prst="rect">
            <a:avLst/>
          </a:prstGeom>
          <a:noFill/>
        </p:spPr>
      </p:pic>
      <p:pic>
        <p:nvPicPr>
          <p:cNvPr id="5" name="Grafik 4" descr="Ein Bild, das Text, drinnen enthält.&#10;&#10;Automatisch generierte Beschreibung">
            <a:extLst>
              <a:ext uri="{FF2B5EF4-FFF2-40B4-BE49-F238E27FC236}">
                <a16:creationId xmlns:a16="http://schemas.microsoft.com/office/drawing/2014/main" id="{3D6996B8-EFA2-D7B6-F1D5-6291C98CC9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11381"/>
          <a:stretch/>
        </p:blipFill>
        <p:spPr>
          <a:xfrm rot="16200000">
            <a:off x="5116099" y="441954"/>
            <a:ext cx="2337185" cy="363689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4BC410A-1737-D67A-74CA-63549427C9D6}"/>
              </a:ext>
            </a:extLst>
          </p:cNvPr>
          <p:cNvSpPr txBox="1"/>
          <p:nvPr/>
        </p:nvSpPr>
        <p:spPr>
          <a:xfrm>
            <a:off x="7474442" y="3151996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Abb. 3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147C7E7-8702-C19E-0982-D592664506BD}"/>
              </a:ext>
            </a:extLst>
          </p:cNvPr>
          <p:cNvSpPr txBox="1"/>
          <p:nvPr/>
        </p:nvSpPr>
        <p:spPr>
          <a:xfrm>
            <a:off x="7474442" y="5766191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Abb. 4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20B1193-A3ED-CA5D-93E1-6EE66BCCB46A}"/>
              </a:ext>
            </a:extLst>
          </p:cNvPr>
          <p:cNvSpPr txBox="1"/>
          <p:nvPr/>
        </p:nvSpPr>
        <p:spPr>
          <a:xfrm>
            <a:off x="8305800" y="5766191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Abb. 5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2CFB599-CB73-3C8C-0896-59E1F1776BEA}"/>
              </a:ext>
            </a:extLst>
          </p:cNvPr>
          <p:cNvSpPr txBox="1"/>
          <p:nvPr/>
        </p:nvSpPr>
        <p:spPr>
          <a:xfrm>
            <a:off x="8305800" y="3194780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Abb. 2</a:t>
            </a:r>
          </a:p>
        </p:txBody>
      </p:sp>
    </p:spTree>
    <p:extLst>
      <p:ext uri="{BB962C8B-B14F-4D97-AF65-F5344CB8AC3E}">
        <p14:creationId xmlns:p14="http://schemas.microsoft.com/office/powerpoint/2010/main" val="429158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4048" y="3031840"/>
            <a:ext cx="3502152" cy="794319"/>
          </a:xfrm>
        </p:spPr>
        <p:txBody>
          <a:bodyPr rtlCol="0" anchor="t">
            <a:normAutofit/>
          </a:bodyPr>
          <a:lstStyle/>
          <a:p>
            <a:pPr rtl="0"/>
            <a:r>
              <a:rPr lang="de-DE" sz="4400" dirty="0"/>
              <a:t>Aufbau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body" sz="half" idx="2"/>
          </p:nvPr>
        </p:nvSpPr>
        <p:spPr>
          <a:xfrm>
            <a:off x="384048" y="3826159"/>
            <a:ext cx="3502152" cy="413426"/>
          </a:xfrm>
        </p:spPr>
        <p:txBody>
          <a:bodyPr rtlCol="0" anchor="b">
            <a:normAutofit/>
          </a:bodyPr>
          <a:lstStyle/>
          <a:p>
            <a:pPr rtl="0"/>
            <a:r>
              <a:rPr lang="de-DE" sz="2000" dirty="0"/>
              <a:t>Startvorrichtung</a:t>
            </a:r>
          </a:p>
        </p:txBody>
      </p:sp>
      <p:pic>
        <p:nvPicPr>
          <p:cNvPr id="8" name="Grafik 7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947A1553-F702-0C53-7178-02FFDC1A82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243" y="1091814"/>
            <a:ext cx="3650352" cy="233718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486BFC5-3DE7-1451-752D-426EB4BAAA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82" b="21909"/>
          <a:stretch/>
        </p:blipFill>
        <p:spPr>
          <a:xfrm>
            <a:off x="4466243" y="3721588"/>
            <a:ext cx="3650352" cy="2337186"/>
          </a:xfrm>
          <a:prstGeom prst="rect">
            <a:avLst/>
          </a:prstGeom>
        </p:spPr>
      </p:pic>
      <p:pic>
        <p:nvPicPr>
          <p:cNvPr id="10" name="WhatsApp Video 2022-07-18 at 00.18.02">
            <a:hlinkClick r:id="" action="ppaction://media"/>
            <a:extLst>
              <a:ext uri="{FF2B5EF4-FFF2-40B4-BE49-F238E27FC236}">
                <a16:creationId xmlns:a16="http://schemas.microsoft.com/office/drawing/2014/main" id="{E1F349B9-4CC3-6708-45B2-0CFB486D21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05802" y="1091813"/>
            <a:ext cx="3636896" cy="2337186"/>
          </a:xfrm>
          <a:prstGeom prst="rect">
            <a:avLst/>
          </a:prstGeom>
        </p:spPr>
      </p:pic>
      <p:pic>
        <p:nvPicPr>
          <p:cNvPr id="11" name="WhatsApp Video 2022-07-18 at 00.17.59">
            <a:hlinkClick r:id="" action="ppaction://media"/>
            <a:extLst>
              <a:ext uri="{FF2B5EF4-FFF2-40B4-BE49-F238E27FC236}">
                <a16:creationId xmlns:a16="http://schemas.microsoft.com/office/drawing/2014/main" id="{1C4870ED-1E7D-D76F-69B3-FE4E833AC18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t="11155" b="25753"/>
          <a:stretch/>
        </p:blipFill>
        <p:spPr>
          <a:xfrm>
            <a:off x="8305802" y="3721588"/>
            <a:ext cx="3636896" cy="233718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70CB265-9E7C-01EA-4372-F18659E9C5C2}"/>
              </a:ext>
            </a:extLst>
          </p:cNvPr>
          <p:cNvSpPr txBox="1"/>
          <p:nvPr/>
        </p:nvSpPr>
        <p:spPr>
          <a:xfrm>
            <a:off x="7487897" y="3159795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Abb. 6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5E4CF82-5663-8F6D-52D7-9CBA43C3BCB5}"/>
              </a:ext>
            </a:extLst>
          </p:cNvPr>
          <p:cNvSpPr txBox="1"/>
          <p:nvPr/>
        </p:nvSpPr>
        <p:spPr>
          <a:xfrm>
            <a:off x="8236442" y="3152000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Abb. 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A83705B-700F-AD95-602D-4CD2DB1FB0E3}"/>
              </a:ext>
            </a:extLst>
          </p:cNvPr>
          <p:cNvSpPr txBox="1"/>
          <p:nvPr/>
        </p:nvSpPr>
        <p:spPr>
          <a:xfrm>
            <a:off x="7487897" y="5781775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Abb. 8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58E3052-5676-792F-8A32-52BB2057DAC6}"/>
              </a:ext>
            </a:extLst>
          </p:cNvPr>
          <p:cNvSpPr txBox="1"/>
          <p:nvPr/>
        </p:nvSpPr>
        <p:spPr>
          <a:xfrm>
            <a:off x="8236442" y="5781775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Abb. 9</a:t>
            </a:r>
          </a:p>
        </p:txBody>
      </p:sp>
    </p:spTree>
    <p:extLst>
      <p:ext uri="{BB962C8B-B14F-4D97-AF65-F5344CB8AC3E}">
        <p14:creationId xmlns:p14="http://schemas.microsoft.com/office/powerpoint/2010/main" val="39599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 vol="8000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 fullScrn="1">
              <p:cMediaNode vol="80000">
                <p:cTn id="22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4048" y="3031840"/>
            <a:ext cx="3502152" cy="794319"/>
          </a:xfrm>
        </p:spPr>
        <p:txBody>
          <a:bodyPr rtlCol="0" anchor="t">
            <a:normAutofit/>
          </a:bodyPr>
          <a:lstStyle/>
          <a:p>
            <a:pPr rtl="0"/>
            <a:r>
              <a:rPr lang="de-DE" sz="4400" dirty="0"/>
              <a:t>Aufbau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body" sz="half" idx="2"/>
          </p:nvPr>
        </p:nvSpPr>
        <p:spPr>
          <a:xfrm>
            <a:off x="384048" y="3826159"/>
            <a:ext cx="3502152" cy="413426"/>
          </a:xfrm>
        </p:spPr>
        <p:txBody>
          <a:bodyPr rtlCol="0" anchor="b">
            <a:normAutofit/>
          </a:bodyPr>
          <a:lstStyle/>
          <a:p>
            <a:pPr rtl="0"/>
            <a:r>
              <a:rPr lang="de-DE" sz="2000" dirty="0"/>
              <a:t>Sensoren und Hindernisse</a:t>
            </a:r>
          </a:p>
        </p:txBody>
      </p:sp>
      <p:pic>
        <p:nvPicPr>
          <p:cNvPr id="12" name="Grafik 11" descr="Ein Bild, das Boden, drinnen, Holz, Kübel enthält.&#10;&#10;Automatisch generierte Beschreibung">
            <a:extLst>
              <a:ext uri="{FF2B5EF4-FFF2-40B4-BE49-F238E27FC236}">
                <a16:creationId xmlns:a16="http://schemas.microsoft.com/office/drawing/2014/main" id="{AA8D2C9A-33DE-6D64-D302-726EF1C0ED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4" t="15435" b="21909"/>
          <a:stretch/>
        </p:blipFill>
        <p:spPr>
          <a:xfrm>
            <a:off x="8305802" y="1091812"/>
            <a:ext cx="3636896" cy="2337185"/>
          </a:xfrm>
          <a:prstGeom prst="rect">
            <a:avLst/>
          </a:prstGeom>
        </p:spPr>
      </p:pic>
      <p:pic>
        <p:nvPicPr>
          <p:cNvPr id="13" name="Grafik 12" descr="Ein Bild, das Wand, drinnen, Boden, Raum enthält.&#10;&#10;Automatisch generierte Beschreibung">
            <a:extLst>
              <a:ext uri="{FF2B5EF4-FFF2-40B4-BE49-F238E27FC236}">
                <a16:creationId xmlns:a16="http://schemas.microsoft.com/office/drawing/2014/main" id="{4086A544-67C3-C56B-87DA-F74CC536D9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240" y="3721588"/>
            <a:ext cx="3650353" cy="2337185"/>
          </a:xfrm>
          <a:prstGeom prst="rect">
            <a:avLst/>
          </a:prstGeom>
        </p:spPr>
      </p:pic>
      <p:pic>
        <p:nvPicPr>
          <p:cNvPr id="15" name="Grafik 14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4A690449-09BF-366E-EC7A-A9DC2F3BEF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2824" y="435229"/>
            <a:ext cx="2337185" cy="3650353"/>
          </a:xfrm>
          <a:prstGeom prst="rect">
            <a:avLst/>
          </a:prstGeom>
        </p:spPr>
      </p:pic>
      <p:pic>
        <p:nvPicPr>
          <p:cNvPr id="4" name="kreisel">
            <a:hlinkClick r:id="" action="ppaction://media"/>
            <a:extLst>
              <a:ext uri="{FF2B5EF4-FFF2-40B4-BE49-F238E27FC236}">
                <a16:creationId xmlns:a16="http://schemas.microsoft.com/office/drawing/2014/main" id="{5D7D447A-C146-1A1B-E9FF-CCF601BA58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29687" b="28125"/>
          <a:stretch/>
        </p:blipFill>
        <p:spPr>
          <a:xfrm>
            <a:off x="8305802" y="3708783"/>
            <a:ext cx="3636896" cy="234998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4FC454A-CCD3-A482-7CFD-C6F4CBD95451}"/>
              </a:ext>
            </a:extLst>
          </p:cNvPr>
          <p:cNvSpPr txBox="1"/>
          <p:nvPr/>
        </p:nvSpPr>
        <p:spPr>
          <a:xfrm>
            <a:off x="7402936" y="3136412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Abb. 10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8DC7284-44BE-7074-E457-0C482DC815D2}"/>
              </a:ext>
            </a:extLst>
          </p:cNvPr>
          <p:cNvSpPr txBox="1"/>
          <p:nvPr/>
        </p:nvSpPr>
        <p:spPr>
          <a:xfrm>
            <a:off x="8305802" y="3151998"/>
            <a:ext cx="702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Abb. 11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89A5817-3308-2CE4-B329-E11315A10E96}"/>
              </a:ext>
            </a:extLst>
          </p:cNvPr>
          <p:cNvSpPr txBox="1"/>
          <p:nvPr/>
        </p:nvSpPr>
        <p:spPr>
          <a:xfrm>
            <a:off x="7402936" y="5781773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Abb. 12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E1A4CD4-A4AD-02E6-04AC-E11D96ECE780}"/>
              </a:ext>
            </a:extLst>
          </p:cNvPr>
          <p:cNvSpPr txBox="1"/>
          <p:nvPr/>
        </p:nvSpPr>
        <p:spPr>
          <a:xfrm>
            <a:off x="8294389" y="5781773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Abb. 13</a:t>
            </a:r>
          </a:p>
        </p:txBody>
      </p:sp>
    </p:spTree>
    <p:extLst>
      <p:ext uri="{BB962C8B-B14F-4D97-AF65-F5344CB8AC3E}">
        <p14:creationId xmlns:p14="http://schemas.microsoft.com/office/powerpoint/2010/main" val="186313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4048" y="3031840"/>
            <a:ext cx="3502152" cy="794319"/>
          </a:xfrm>
        </p:spPr>
        <p:txBody>
          <a:bodyPr rtlCol="0" anchor="t">
            <a:normAutofit/>
          </a:bodyPr>
          <a:lstStyle/>
          <a:p>
            <a:pPr rtl="0"/>
            <a:r>
              <a:rPr lang="de-DE" sz="4400" dirty="0"/>
              <a:t>Aufbau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body" sz="half" idx="2"/>
          </p:nvPr>
        </p:nvSpPr>
        <p:spPr>
          <a:xfrm>
            <a:off x="384048" y="3826159"/>
            <a:ext cx="3502152" cy="413426"/>
          </a:xfrm>
        </p:spPr>
        <p:txBody>
          <a:bodyPr rtlCol="0" anchor="b">
            <a:normAutofit/>
          </a:bodyPr>
          <a:lstStyle/>
          <a:p>
            <a:pPr rtl="0"/>
            <a:r>
              <a:rPr lang="de-DE" sz="2000" dirty="0"/>
              <a:t>Verbaute Elektronik</a:t>
            </a:r>
          </a:p>
        </p:txBody>
      </p:sp>
      <p:pic>
        <p:nvPicPr>
          <p:cNvPr id="8" name="Grafik 7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5D91E546-B735-7708-616E-AE82EE24B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55656" y="441957"/>
            <a:ext cx="2337183" cy="363689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9DD95BA-62AA-5709-7F87-686100F2B2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2824" y="435228"/>
            <a:ext cx="2337184" cy="365035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D086C39-D958-3EE1-F7BB-C6E00B5B3B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r="4588"/>
          <a:stretch/>
        </p:blipFill>
        <p:spPr>
          <a:xfrm rot="10800000">
            <a:off x="8305797" y="3721585"/>
            <a:ext cx="3636897" cy="2337183"/>
          </a:xfrm>
          <a:prstGeom prst="rect">
            <a:avLst/>
          </a:prstGeom>
        </p:spPr>
      </p:pic>
      <p:pic>
        <p:nvPicPr>
          <p:cNvPr id="11" name="Grafik 10" descr="Ein Bild, das Wand, drinnen enthält.&#10;&#10;Automatisch generierte Beschreibung">
            <a:extLst>
              <a:ext uri="{FF2B5EF4-FFF2-40B4-BE49-F238E27FC236}">
                <a16:creationId xmlns:a16="http://schemas.microsoft.com/office/drawing/2014/main" id="{92D78684-4EDA-8788-1F05-D79329D789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8" t="11930" r="21228" b="62339"/>
          <a:stretch/>
        </p:blipFill>
        <p:spPr>
          <a:xfrm>
            <a:off x="4466238" y="3721586"/>
            <a:ext cx="3710063" cy="233718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27173B2-5798-FA4F-99F8-49BAAD24BF46}"/>
              </a:ext>
            </a:extLst>
          </p:cNvPr>
          <p:cNvSpPr txBox="1"/>
          <p:nvPr/>
        </p:nvSpPr>
        <p:spPr>
          <a:xfrm>
            <a:off x="7462644" y="3159793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Abb. 14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CA6285E-09AA-1786-8609-12C4AD05F0D5}"/>
              </a:ext>
            </a:extLst>
          </p:cNvPr>
          <p:cNvSpPr txBox="1"/>
          <p:nvPr/>
        </p:nvSpPr>
        <p:spPr>
          <a:xfrm>
            <a:off x="8305797" y="3159793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Abb. 15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6622D19-51F7-F139-83B0-BFDCF21DD153}"/>
              </a:ext>
            </a:extLst>
          </p:cNvPr>
          <p:cNvSpPr txBox="1"/>
          <p:nvPr/>
        </p:nvSpPr>
        <p:spPr>
          <a:xfrm>
            <a:off x="7462644" y="5781770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Abb. 16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3C2E323-61AC-FF9E-FFFC-DAEA7342F397}"/>
              </a:ext>
            </a:extLst>
          </p:cNvPr>
          <p:cNvSpPr txBox="1"/>
          <p:nvPr/>
        </p:nvSpPr>
        <p:spPr>
          <a:xfrm>
            <a:off x="11229037" y="5781770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Abb. 17</a:t>
            </a:r>
          </a:p>
        </p:txBody>
      </p:sp>
    </p:spTree>
    <p:extLst>
      <p:ext uri="{BB962C8B-B14F-4D97-AF65-F5344CB8AC3E}">
        <p14:creationId xmlns:p14="http://schemas.microsoft.com/office/powerpoint/2010/main" val="424036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6FEF16-09C8-F761-2CB9-C367C08BC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2628900"/>
            <a:ext cx="3502152" cy="1600200"/>
          </a:xfrm>
        </p:spPr>
        <p:txBody>
          <a:bodyPr anchor="t">
            <a:normAutofit/>
          </a:bodyPr>
          <a:lstStyle/>
          <a:p>
            <a:r>
              <a:rPr lang="de-DE" sz="4400" dirty="0"/>
              <a:t>Neue Punkte erreicht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1C99C2-4A1B-9C04-CCF4-59FE2DE979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4048" y="4051570"/>
            <a:ext cx="3502152" cy="355060"/>
          </a:xfrm>
        </p:spPr>
        <p:txBody>
          <a:bodyPr>
            <a:noAutofit/>
          </a:bodyPr>
          <a:lstStyle/>
          <a:p>
            <a:r>
              <a:rPr lang="en-US" sz="2000" dirty="0"/>
              <a:t>Mario Coin Theme</a:t>
            </a:r>
          </a:p>
        </p:txBody>
      </p:sp>
      <p:pic>
        <p:nvPicPr>
          <p:cNvPr id="4" name="mario_coin">
            <a:hlinkClick r:id="" action="ppaction://media"/>
            <a:extLst>
              <a:ext uri="{FF2B5EF4-FFF2-40B4-BE49-F238E27FC236}">
                <a16:creationId xmlns:a16="http://schemas.microsoft.com/office/drawing/2014/main" id="{73511B6D-A47F-0B96-F8EA-1783B95829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9898" y="0"/>
            <a:ext cx="7902102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97DD7BE-DA47-7887-705F-2C2A5BE91D51}"/>
              </a:ext>
            </a:extLst>
          </p:cNvPr>
          <p:cNvSpPr txBox="1"/>
          <p:nvPr/>
        </p:nvSpPr>
        <p:spPr>
          <a:xfrm>
            <a:off x="11563302" y="6498077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Abb. 18</a:t>
            </a:r>
          </a:p>
        </p:txBody>
      </p:sp>
    </p:spTree>
    <p:extLst>
      <p:ext uri="{BB962C8B-B14F-4D97-AF65-F5344CB8AC3E}">
        <p14:creationId xmlns:p14="http://schemas.microsoft.com/office/powerpoint/2010/main" val="217748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6FEF16-09C8-F761-2CB9-C367C08BC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2628900"/>
            <a:ext cx="3769663" cy="1600200"/>
          </a:xfrm>
        </p:spPr>
        <p:txBody>
          <a:bodyPr anchor="t">
            <a:normAutofit fontScale="90000"/>
          </a:bodyPr>
          <a:lstStyle/>
          <a:p>
            <a:r>
              <a:rPr lang="de-DE" sz="4000" dirty="0"/>
              <a:t>Abgeschlossener Spieldurchlauf</a:t>
            </a:r>
            <a:endParaRPr lang="de-DE" sz="44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1C99C2-4A1B-9C04-CCF4-59FE2DE979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4048" y="3817523"/>
            <a:ext cx="3502152" cy="355060"/>
          </a:xfrm>
        </p:spPr>
        <p:txBody>
          <a:bodyPr>
            <a:noAutofit/>
          </a:bodyPr>
          <a:lstStyle/>
          <a:p>
            <a:r>
              <a:rPr lang="en-US" sz="2000" dirty="0"/>
              <a:t>Super Mario Theme</a:t>
            </a:r>
          </a:p>
        </p:txBody>
      </p:sp>
      <p:pic>
        <p:nvPicPr>
          <p:cNvPr id="4" name="20220718_001204_1">
            <a:hlinkClick r:id="" action="ppaction://media"/>
            <a:extLst>
              <a:ext uri="{FF2B5EF4-FFF2-40B4-BE49-F238E27FC236}">
                <a16:creationId xmlns:a16="http://schemas.microsoft.com/office/drawing/2014/main" id="{734C5C06-2A7F-D084-D88E-9AB79C075E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9626" y="0"/>
            <a:ext cx="7892374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BF8945D-6197-C7A2-4BC8-B585256BBF73}"/>
              </a:ext>
            </a:extLst>
          </p:cNvPr>
          <p:cNvSpPr txBox="1"/>
          <p:nvPr/>
        </p:nvSpPr>
        <p:spPr>
          <a:xfrm>
            <a:off x="11563302" y="6498077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Abb. 19</a:t>
            </a:r>
          </a:p>
        </p:txBody>
      </p:sp>
    </p:spTree>
    <p:extLst>
      <p:ext uri="{BB962C8B-B14F-4D97-AF65-F5344CB8AC3E}">
        <p14:creationId xmlns:p14="http://schemas.microsoft.com/office/powerpoint/2010/main" val="64470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senschaftsprojekt 16x9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411177_TF02922647_Win32" id="{58BDB3FE-02BB-451E-8E61-5AC6E7E733E5}" vid="{7AC269AE-ECCE-4F06-9249-F200532E9446}"/>
    </a:ext>
  </a:extLst>
</a:theme>
</file>

<file path=ppt/theme/theme2.xml><?xml version="1.0" encoding="utf-8"?>
<a:theme xmlns:a="http://schemas.openxmlformats.org/drawingml/2006/main" name="Office-Design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tf02922647_win32</Template>
  <TotalTime>0</TotalTime>
  <Words>476</Words>
  <Application>Microsoft Office PowerPoint</Application>
  <PresentationFormat>Breitbild</PresentationFormat>
  <Paragraphs>89</Paragraphs>
  <Slides>16</Slides>
  <Notes>8</Notes>
  <HiddenSlides>0</HiddenSlides>
  <MMClips>7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8" baseType="lpstr">
      <vt:lpstr>Arial</vt:lpstr>
      <vt:lpstr>Wissenschaftsprojekt 16x9</vt:lpstr>
      <vt:lpstr>Der Fl1pp3r</vt:lpstr>
      <vt:lpstr>Übersicht</vt:lpstr>
      <vt:lpstr>Einführung</vt:lpstr>
      <vt:lpstr>Aufbau</vt:lpstr>
      <vt:lpstr>Aufbau</vt:lpstr>
      <vt:lpstr>Aufbau</vt:lpstr>
      <vt:lpstr>Aufbau</vt:lpstr>
      <vt:lpstr>Neue Punkte erreicht</vt:lpstr>
      <vt:lpstr>Abgeschlossener Spieldurchlauf</vt:lpstr>
      <vt:lpstr>Neuer Highscore</vt:lpstr>
      <vt:lpstr>Spielablauf</vt:lpstr>
      <vt:lpstr>Technische Herausforderungen</vt:lpstr>
      <vt:lpstr>Problemlösungen</vt:lpstr>
      <vt:lpstr>Fazit</vt:lpstr>
      <vt:lpstr>Demonstration</vt:lpstr>
      <vt:lpstr>Bildquellen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Fl1pp3r</dc:title>
  <dc:creator>TU-Pseudonym 2425082741478770</dc:creator>
  <cp:lastModifiedBy>TU-Pseudonym 2425082741478770</cp:lastModifiedBy>
  <cp:revision>5</cp:revision>
  <dcterms:created xsi:type="dcterms:W3CDTF">2022-07-17T16:12:03Z</dcterms:created>
  <dcterms:modified xsi:type="dcterms:W3CDTF">2022-07-20T07:35:24Z</dcterms:modified>
</cp:coreProperties>
</file>