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52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30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44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92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8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35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63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40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61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40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78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C1B8-4C5A-4E39-AAD0-2A12F1273930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CAF85-1DC0-479A-9EF9-27044A50D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20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387600"/>
          </a:xfrm>
        </p:spPr>
        <p:txBody>
          <a:bodyPr/>
          <a:lstStyle/>
          <a:p>
            <a:r>
              <a:rPr lang="de-DE" dirty="0" err="1"/>
              <a:t>findoBOT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41" y="1364882"/>
            <a:ext cx="7665407" cy="511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92" y="547722"/>
            <a:ext cx="6345116" cy="4067890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6" y="861646"/>
            <a:ext cx="5363306" cy="5714999"/>
          </a:xfrm>
        </p:spPr>
      </p:pic>
    </p:spTree>
    <p:extLst>
      <p:ext uri="{BB962C8B-B14F-4D97-AF65-F5344CB8AC3E}">
        <p14:creationId xmlns:p14="http://schemas.microsoft.com/office/powerpoint/2010/main" val="1077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6" y="742950"/>
            <a:ext cx="4654226" cy="5672138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2239"/>
            <a:ext cx="5267325" cy="6645761"/>
          </a:xfrm>
        </p:spPr>
      </p:pic>
    </p:spTree>
    <p:extLst>
      <p:ext uri="{BB962C8B-B14F-4D97-AF65-F5344CB8AC3E}">
        <p14:creationId xmlns:p14="http://schemas.microsoft.com/office/powerpoint/2010/main" val="22351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6290" y="-1903810"/>
            <a:ext cx="6903244" cy="10620375"/>
          </a:xfrm>
        </p:spPr>
      </p:pic>
    </p:spTree>
    <p:extLst>
      <p:ext uri="{BB962C8B-B14F-4D97-AF65-F5344CB8AC3E}">
        <p14:creationId xmlns:p14="http://schemas.microsoft.com/office/powerpoint/2010/main" val="357430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Breitbild</PresentationFormat>
  <Paragraphs>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findoBOT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findoBot</dc:title>
  <dc:creator>André Bertholdt</dc:creator>
  <cp:lastModifiedBy>André Bertholdt</cp:lastModifiedBy>
  <cp:revision>3</cp:revision>
  <dcterms:created xsi:type="dcterms:W3CDTF">2016-07-18T12:26:50Z</dcterms:created>
  <dcterms:modified xsi:type="dcterms:W3CDTF">2016-07-18T12:52:54Z</dcterms:modified>
</cp:coreProperties>
</file>