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70" r:id="rId4"/>
    <p:sldId id="268" r:id="rId5"/>
    <p:sldId id="269" r:id="rId6"/>
    <p:sldId id="272" r:id="rId7"/>
    <p:sldId id="271" r:id="rId8"/>
    <p:sldId id="274" r:id="rId9"/>
    <p:sldId id="276" r:id="rId10"/>
    <p:sldId id="273" r:id="rId11"/>
    <p:sldId id="279" r:id="rId12"/>
    <p:sldId id="280" r:id="rId13"/>
    <p:sldId id="278" r:id="rId14"/>
    <p:sldId id="275" r:id="rId15"/>
    <p:sldId id="281" r:id="rId16"/>
    <p:sldId id="282" r:id="rId17"/>
    <p:sldId id="283" r:id="rId18"/>
    <p:sldId id="277" r:id="rId19"/>
    <p:sldId id="28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ckblatt" id="{AEE6DA63-CA53-41F1-BDBD-77CF5FE0D697}">
          <p14:sldIdLst>
            <p14:sldId id="256"/>
          </p14:sldIdLst>
        </p14:section>
        <p14:section name="Präsentation" id="{970C8608-109C-49B2-AB2A-B78911CAFA09}">
          <p14:sldIdLst>
            <p14:sldId id="267"/>
            <p14:sldId id="270"/>
            <p14:sldId id="268"/>
            <p14:sldId id="269"/>
            <p14:sldId id="272"/>
            <p14:sldId id="271"/>
            <p14:sldId id="274"/>
            <p14:sldId id="276"/>
            <p14:sldId id="273"/>
            <p14:sldId id="279"/>
            <p14:sldId id="280"/>
            <p14:sldId id="278"/>
            <p14:sldId id="275"/>
            <p14:sldId id="281"/>
            <p14:sldId id="282"/>
            <p14:sldId id="283"/>
            <p14:sldId id="277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7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810" autoAdjust="0"/>
  </p:normalViewPr>
  <p:slideViewPr>
    <p:cSldViewPr snapToGrid="0">
      <p:cViewPr varScale="1">
        <p:scale>
          <a:sx n="99" d="100"/>
          <a:sy n="99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10682-056B-40FC-B264-48CEEABA553B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17B2C-F556-40C3-B185-EDF356EC6EB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733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Unser Projekt ist eine Evolutionssimulation.</a:t>
            </a:r>
          </a:p>
          <a:p>
            <a:r>
              <a:rPr lang="de-DE" dirty="0" smtClean="0"/>
              <a:t>Evolution</a:t>
            </a:r>
            <a:r>
              <a:rPr lang="de-DE" baseline="0" dirty="0" smtClean="0"/>
              <a:t> durch Selektion.</a:t>
            </a:r>
          </a:p>
          <a:p>
            <a:r>
              <a:rPr lang="de-DE" baseline="0" dirty="0" smtClean="0"/>
              <a:t>Ziel ist ein Optimierungsprozess durch Selektion zu simulieren.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Schwerpunkte siehe Wiki.</a:t>
            </a:r>
          </a:p>
          <a:p>
            <a:r>
              <a:rPr lang="de-DE" baseline="0" dirty="0" smtClean="0"/>
              <a:t>Herausforderungen waren </a:t>
            </a:r>
            <a:r>
              <a:rPr lang="de-DE" baseline="0" dirty="0" err="1" smtClean="0"/>
              <a:t>Pygame</a:t>
            </a:r>
            <a:r>
              <a:rPr lang="de-DE" baseline="0" dirty="0" smtClean="0"/>
              <a:t> erlernen, sinnvolle Zahlen zu finden.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830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Umstrukturieren 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milkyway</a:t>
            </a:r>
            <a:r>
              <a:rPr lang="de-DE" baseline="0" dirty="0" smtClean="0"/>
              <a:t> kontinuierlich erweiterbar machen zu können</a:t>
            </a:r>
          </a:p>
          <a:p>
            <a:r>
              <a:rPr lang="de-DE" baseline="0" dirty="0" smtClean="0"/>
              <a:t>und entweder nach </a:t>
            </a:r>
            <a:r>
              <a:rPr lang="de-DE" baseline="0" dirty="0" err="1" smtClean="0"/>
              <a:t>spezies</a:t>
            </a:r>
            <a:r>
              <a:rPr lang="de-DE" baseline="0" dirty="0" smtClean="0"/>
              <a:t> oder nach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abhängig zu machen!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Umstrukturieren 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milkyway</a:t>
            </a:r>
            <a:r>
              <a:rPr lang="de-DE" baseline="0" dirty="0" smtClean="0"/>
              <a:t> kontinuierlich erweiterbar machen zu können</a:t>
            </a:r>
          </a:p>
          <a:p>
            <a:r>
              <a:rPr lang="de-DE" baseline="0" dirty="0" smtClean="0"/>
              <a:t>und entweder nach </a:t>
            </a:r>
            <a:r>
              <a:rPr lang="de-DE" baseline="0" dirty="0" err="1" smtClean="0"/>
              <a:t>spezies</a:t>
            </a:r>
            <a:r>
              <a:rPr lang="de-DE" baseline="0" dirty="0" smtClean="0"/>
              <a:t> oder nach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abhängig zu machen!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8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Umstrukturieren 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milkyway</a:t>
            </a:r>
            <a:r>
              <a:rPr lang="de-DE" baseline="0" dirty="0" smtClean="0"/>
              <a:t> kontinuierlich erweiterbar machen zu können</a:t>
            </a:r>
          </a:p>
          <a:p>
            <a:r>
              <a:rPr lang="de-DE" baseline="0" dirty="0" smtClean="0"/>
              <a:t>und entweder nach </a:t>
            </a:r>
            <a:r>
              <a:rPr lang="de-DE" baseline="0" dirty="0" err="1" smtClean="0"/>
              <a:t>spezies</a:t>
            </a:r>
            <a:r>
              <a:rPr lang="de-DE" baseline="0" dirty="0" smtClean="0"/>
              <a:t> oder nach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abhängig zu machen!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08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60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03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99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57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985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4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Unser Projekt ist eine Evolutionssimulation.</a:t>
            </a:r>
          </a:p>
          <a:p>
            <a:r>
              <a:rPr lang="de-DE" dirty="0" smtClean="0"/>
              <a:t>Evolution</a:t>
            </a:r>
            <a:r>
              <a:rPr lang="de-DE" baseline="0" dirty="0" smtClean="0"/>
              <a:t> durch Selektion.</a:t>
            </a:r>
          </a:p>
          <a:p>
            <a:r>
              <a:rPr lang="de-DE" baseline="0" dirty="0" smtClean="0"/>
              <a:t>Ziel ist ein Optimierungsprozess durch Selektion zu simulieren.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Schwerpunkte siehe Wiki.</a:t>
            </a:r>
          </a:p>
          <a:p>
            <a:r>
              <a:rPr lang="de-DE" baseline="0" dirty="0" smtClean="0"/>
              <a:t>Herausforderungen waren </a:t>
            </a:r>
            <a:r>
              <a:rPr lang="de-DE" baseline="0" dirty="0" err="1" smtClean="0"/>
              <a:t>Pygame</a:t>
            </a:r>
            <a:r>
              <a:rPr lang="de-DE" baseline="0" dirty="0" smtClean="0"/>
              <a:t> erlernen, sinnvolle Zahlen zu finden.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56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</a:t>
            </a:r>
            <a:r>
              <a:rPr lang="de-DE" baseline="0" dirty="0" smtClean="0"/>
              <a:t> wurde zu unserem Hauptcode!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2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Rating =</a:t>
            </a:r>
            <a:r>
              <a:rPr lang="de-DE" baseline="0" dirty="0" smtClean="0"/>
              <a:t> Selektionsdruck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Rating =</a:t>
            </a:r>
            <a:r>
              <a:rPr lang="de-DE" baseline="0" dirty="0" smtClean="0"/>
              <a:t> Selektionsdruck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49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7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79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719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Umstrukturieren 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milkyway</a:t>
            </a:r>
            <a:r>
              <a:rPr lang="de-DE" baseline="0" dirty="0" smtClean="0"/>
              <a:t> kontinuierlich erweiterbar machen zu können</a:t>
            </a:r>
          </a:p>
          <a:p>
            <a:r>
              <a:rPr lang="de-DE" baseline="0" dirty="0" smtClean="0"/>
              <a:t>und entweder nach </a:t>
            </a:r>
            <a:r>
              <a:rPr lang="de-DE" baseline="0" dirty="0" err="1" smtClean="0"/>
              <a:t>spezies</a:t>
            </a:r>
            <a:r>
              <a:rPr lang="de-DE" baseline="0" dirty="0" smtClean="0"/>
              <a:t> oder nach </a:t>
            </a:r>
            <a:r>
              <a:rPr lang="de-DE" baseline="0" dirty="0" err="1" smtClean="0"/>
              <a:t>input</a:t>
            </a:r>
            <a:r>
              <a:rPr lang="de-DE" baseline="0" dirty="0" smtClean="0"/>
              <a:t> abhängig zu machen!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7B2C-F556-40C3-B185-EDF356EC6EB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17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62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94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06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56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82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27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76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47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01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51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25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8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5EDD1-ECE7-4A02-8142-CE22557BD503}" type="datetimeFigureOut">
              <a:rPr lang="de-DE" smtClean="0"/>
              <a:t>08.03.2018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60903-F824-479A-B04F-62991A21EA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59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44402" y="5649011"/>
            <a:ext cx="5813991" cy="93948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de-DE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93000" sy="93000" algn="ctr" rotWithShape="0">
                    <a:prstClr val="black">
                      <a:alpha val="40000"/>
                    </a:prstClr>
                  </a:outerShdw>
                </a:effectLst>
                <a:latin typeface="Brandish" pitchFamily="2" charset="0"/>
              </a:rPr>
              <a:t>genAIRation</a:t>
            </a:r>
            <a:endParaRPr lang="de-DE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63500" sx="93000" sy="93000" algn="ctr" rotWithShape="0">
                  <a:prstClr val="black">
                    <a:alpha val="40000"/>
                  </a:prstClr>
                </a:outerShdw>
              </a:effectLst>
              <a:latin typeface="Brandish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35" y="214184"/>
            <a:ext cx="1851210" cy="203093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05" y="2014153"/>
            <a:ext cx="1137587" cy="12480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3" y="3653483"/>
            <a:ext cx="1541002" cy="169061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132" y="4326474"/>
            <a:ext cx="849268" cy="93172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3769">
            <a:off x="3370187" y="119051"/>
            <a:ext cx="1114920" cy="137158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6027003"/>
            <a:ext cx="1642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Lena Rost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Lorenz </a:t>
            </a:r>
            <a:r>
              <a:rPr lang="de-DE" sz="1600" dirty="0">
                <a:solidFill>
                  <a:schemeClr val="bg1"/>
                </a:solidFill>
              </a:rPr>
              <a:t>Müller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Daphna </a:t>
            </a:r>
            <a:r>
              <a:rPr lang="de-DE" sz="1600" dirty="0" err="1" smtClean="0">
                <a:solidFill>
                  <a:schemeClr val="bg1"/>
                </a:solidFill>
              </a:rPr>
              <a:t>Beljavskij</a:t>
            </a:r>
            <a:endParaRPr lang="de-DE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Vermächtnis der Einhörner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3799164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8643820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Vererbung für nachkommende Generationen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Input des Vaters muss Wegbeschreibung verändern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Milkyway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umstrukturieren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Aus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milkyway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einen Input für Tochtergeneration erstellen</a:t>
            </a:r>
          </a:p>
        </p:txBody>
      </p:sp>
      <p:sp>
        <p:nvSpPr>
          <p:cNvPr id="3" name="Rechteck 2"/>
          <p:cNvSpPr/>
          <p:nvPr/>
        </p:nvSpPr>
        <p:spPr>
          <a:xfrm>
            <a:off x="3808876" y="4624564"/>
            <a:ext cx="540000" cy="108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808876" y="4984564"/>
            <a:ext cx="54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3808876" y="5344564"/>
            <a:ext cx="54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3807260" y="4621684"/>
            <a:ext cx="54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5559069" y="5164564"/>
            <a:ext cx="716602" cy="4523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647369" y="5164564"/>
            <a:ext cx="540000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5706792" y="5231940"/>
            <a:ext cx="540000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5603219" y="5233854"/>
            <a:ext cx="540000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3551722" y="5795941"/>
            <a:ext cx="10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milkyway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5172614" y="5795941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mommiesway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6662124" y="5795941"/>
            <a:ext cx="189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</a:t>
            </a:r>
            <a:r>
              <a:rPr lang="de-DE" dirty="0" err="1" smtClean="0"/>
              <a:t>ilkyway</a:t>
            </a:r>
            <a:r>
              <a:rPr lang="de-DE" dirty="0" smtClean="0"/>
              <a:t> </a:t>
            </a:r>
            <a:r>
              <a:rPr lang="de-DE" dirty="0" err="1" smtClean="0"/>
              <a:t>newGen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15586 0.08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15338 0.02662 " pathEditMode="relative" rAng="0" ptsTypes="AA">
                                      <p:cBhvr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5104 -0.0210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3971 -0.0810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40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00278 L 0.13099 -0.0303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16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L 0.13593 0.0319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Vermächtnis der Einhörner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3799164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3395189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97" y="5982851"/>
            <a:ext cx="426757" cy="4694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67" y="202280"/>
            <a:ext cx="8851365" cy="64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Vermächtnis der Einhörner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3799164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3395189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97" y="5982851"/>
            <a:ext cx="426757" cy="4694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67" y="202280"/>
            <a:ext cx="8851365" cy="64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Vermächtnis der Einhörner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3799164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8643820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Vererbung für nachkommende Generationen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Input des Vaters muss Wegbeschreibung verändern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Milkyway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umstrukturieren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Aus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milkyway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einen Input für Tochtergeneration 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erstellen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Eigenschaften durch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Spezien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definiert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Ändern sich kaum bis auf </a:t>
            </a:r>
            <a:r>
              <a:rPr lang="de-DE" sz="240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geringe Mutation</a:t>
            </a: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97" y="5982851"/>
            <a:ext cx="426757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Invasion?!!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4898265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5425624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Pygame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gab Möglichkeit für die 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S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imulation von 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assenhaft Kreaturen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Pygame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-Klasse die eine Kreatur, ihre Bilder erschafft und ihre Bewegung abruft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3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Invasion?!!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4898265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5425624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Pygame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gab Möglichkeit für die 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S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imulation von 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assenhaft Kreaturen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Pygame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-Klasse die eine Kreatur, ihre Bilder erschafft und ihre Bewegung abruft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29" y="1388393"/>
            <a:ext cx="8223406" cy="52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Invasion?!!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4898265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39" y="1558339"/>
            <a:ext cx="6860284" cy="292703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Kollision und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Hitboxen</a:t>
            </a: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Masken um auf rechteckige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Hitboxen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zu verzichten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00" y="4662504"/>
            <a:ext cx="8569299" cy="116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Invasion?!!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4898265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39" y="1548714"/>
            <a:ext cx="6359771" cy="2561273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Generationen bis in die Unendlichkeit!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CreatureR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gibt alle Grundlagen, aber in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Pygame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findet die Selektion statt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39" y="4416378"/>
            <a:ext cx="8815840" cy="17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Schleifstein ^-^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5987423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5425624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Feinschliff vom gesamten Programm im Blocktermin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Rating-tuning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Design erweitern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Spezien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 hinzufügen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Fenster verschönern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Letzte Bugs beseitigen</a:t>
            </a:r>
          </a:p>
        </p:txBody>
      </p:sp>
    </p:spTree>
    <p:extLst>
      <p:ext uri="{BB962C8B-B14F-4D97-AF65-F5344CB8AC3E}">
        <p14:creationId xmlns:p14="http://schemas.microsoft.com/office/powerpoint/2010/main" val="8649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…und noch viel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viel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weiter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06720" y="4774851"/>
            <a:ext cx="1708131" cy="188017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5425624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Was kann noch kommen?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Weitere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Spezien</a:t>
            </a: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Flexiblere Visualisierung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Koordinatenumrechner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Weitere Bugs beheben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Interface hinzufügen</a:t>
            </a: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Beginn der Projektarbeit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561521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5425624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Erarbeitung vom Konzeptblatt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Was ist unser Projekt?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Wie gehen wir heran?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Welche Ziele folgen wir?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Was für Schwerpunkte?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Welche Herausforderungen?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65" y="1538348"/>
            <a:ext cx="3218194" cy="512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Beginn der Projektarbeit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794713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8643820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Punkte der Abarbeitung: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Eine einzelne Kreatur muss funktionieren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Bewegung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Rating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Umfeldverhalten</a:t>
            </a: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Funktionaler Feinschliff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In Massen simulieren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Mit mehreren Generationen simulieren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Feinschliff von gesamten Programm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Anfänge des Codes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1315521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3462612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Kreatur als Klasse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Wichtig für viele Kreaturen später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Bewegung nach Schatzsucher-prinzip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51" y="1548714"/>
            <a:ext cx="5377353" cy="49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4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39" y="1882234"/>
            <a:ext cx="8618320" cy="42875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Wer ist besser?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7600" y="1882234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40" y="1548714"/>
            <a:ext cx="8643820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Rating bestimmt, welche Kreaturen sich durchsetzen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Mehrere Faktoren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Zielstrebigkeit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Distanz zum Ziel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Weglänge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Meilensteine 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bewertung</a:t>
            </a:r>
            <a:endParaRPr lang="de-DE" sz="2400" dirty="0" smtClean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Wer ist besser?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7600" y="1885104"/>
            <a:ext cx="423709" cy="46638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39" y="1548713"/>
            <a:ext cx="8770783" cy="47365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38" y="2495868"/>
            <a:ext cx="8967661" cy="33317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621" y="3194283"/>
            <a:ext cx="426757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60" y="1621082"/>
            <a:ext cx="5687610" cy="51549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Somewhere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over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b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			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the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Rainbow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145" y="2376446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39" y="1548714"/>
            <a:ext cx="8643821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Erste Visualisierung mit Turtle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Analytische Möglichkeiten</a:t>
            </a:r>
          </a:p>
        </p:txBody>
      </p:sp>
    </p:spTree>
    <p:extLst>
      <p:ext uri="{BB962C8B-B14F-4D97-AF65-F5344CB8AC3E}">
        <p14:creationId xmlns:p14="http://schemas.microsoft.com/office/powerpoint/2010/main" val="29261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38" y="1690687"/>
            <a:ext cx="8267282" cy="49603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Somewhere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over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b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			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the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Rainbow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145" y="2376447"/>
            <a:ext cx="423709" cy="46638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69239" y="1548714"/>
            <a:ext cx="8643821" cy="496728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Erste Visualisierung mit Turtle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Analytische Möglichkeiten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Eigentliche Visualisierung mit </a:t>
            </a:r>
            <a:r>
              <a:rPr lang="de-DE" sz="2400" dirty="0" err="1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Pygame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Design </a:t>
            </a: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Möglichkeiten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#</a:t>
            </a:r>
            <a:r>
              <a:rPr lang="de-DE" sz="2400" dirty="0" err="1" smtClean="0">
                <a:solidFill>
                  <a:schemeClr val="bg2">
                    <a:lumMod val="10000"/>
                  </a:schemeClr>
                </a:solidFill>
                <a:latin typeface="Eras Demi ITC" panose="020B0805030504020804" pitchFamily="34" charset="0"/>
              </a:rPr>
              <a:t>designedbyDaphna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45" y="4749846"/>
            <a:ext cx="426757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40" y="365125"/>
            <a:ext cx="8643820" cy="1325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Somewhere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over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b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			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the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Rainbow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2957384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/>
          <a:lstStyle/>
          <a:p>
            <a:pPr>
              <a:lnSpc>
                <a:spcPct val="150000"/>
              </a:lnSpc>
            </a:pPr>
            <a:r>
              <a:rPr lang="de-DE" sz="2200" b="1" dirty="0" smtClean="0">
                <a:latin typeface="Arial Black" panose="020B0A04020102020204" pitchFamily="34" charset="0"/>
              </a:rPr>
              <a:t>Timeline:</a:t>
            </a: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Beginn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Dezember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Januar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Februar</a:t>
            </a: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de-DE" sz="16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latin typeface="Arial Black" panose="020B0A04020102020204" pitchFamily="34" charset="0"/>
              </a:rPr>
              <a:t>Blocktermine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360000" y="360000"/>
            <a:ext cx="0" cy="6156000"/>
          </a:xfrm>
          <a:prstGeom prst="line">
            <a:avLst/>
          </a:prstGeom>
          <a:ln w="63500"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45" y="2376447"/>
            <a:ext cx="423709" cy="4663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5" y="4749846"/>
            <a:ext cx="426757" cy="4694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39" y="1553045"/>
            <a:ext cx="7483902" cy="52441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84" y="1608470"/>
            <a:ext cx="3921508" cy="25666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74" y="1690688"/>
            <a:ext cx="2747510" cy="20736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10" y="4373832"/>
            <a:ext cx="1346908" cy="21692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301" y="4013934"/>
            <a:ext cx="2354585" cy="25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ificial Intelligence.pptx" id="{863A2DC7-46FD-48D6-B41C-43BF2B9FA8ED}" vid="{B34493EC-84A4-4D4A-B446-F0B7D99346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Artificial Intelligence</Template>
  <TotalTime>0</TotalTime>
  <Words>607</Words>
  <Application>Microsoft Office PowerPoint</Application>
  <PresentationFormat>Breitbild</PresentationFormat>
  <Paragraphs>431</Paragraphs>
  <Slides>19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Arial Rounded MT Bold</vt:lpstr>
      <vt:lpstr>Brandish</vt:lpstr>
      <vt:lpstr>Calibri</vt:lpstr>
      <vt:lpstr>Calibri Light</vt:lpstr>
      <vt:lpstr>Eras Demi ITC</vt:lpstr>
      <vt:lpstr>Office Theme</vt:lpstr>
      <vt:lpstr>genAIRation</vt:lpstr>
      <vt:lpstr>Beginn der Projektarbeit</vt:lpstr>
      <vt:lpstr>Beginn der Projektarbeit</vt:lpstr>
      <vt:lpstr>Anfänge des Codes</vt:lpstr>
      <vt:lpstr>Wer ist besser?</vt:lpstr>
      <vt:lpstr>Wer ist besser?</vt:lpstr>
      <vt:lpstr>Somewhere over     the Rainbow</vt:lpstr>
      <vt:lpstr>Somewhere over     the Rainbow</vt:lpstr>
      <vt:lpstr>Somewhere over     the Rainbow</vt:lpstr>
      <vt:lpstr>Vermächtnis der Einhörner</vt:lpstr>
      <vt:lpstr>Vermächtnis der Einhörner</vt:lpstr>
      <vt:lpstr>Vermächtnis der Einhörner</vt:lpstr>
      <vt:lpstr>Vermächtnis der Einhörner</vt:lpstr>
      <vt:lpstr>Invasion?!!</vt:lpstr>
      <vt:lpstr>Invasion?!!</vt:lpstr>
      <vt:lpstr>Invasion?!!</vt:lpstr>
      <vt:lpstr>Invasion?!!</vt:lpstr>
      <vt:lpstr>Schleifstein ^-^</vt:lpstr>
      <vt:lpstr>…und noch viel viel weiter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genAIRation</dc:title>
  <dc:creator>Lorenz Müller</dc:creator>
  <cp:lastModifiedBy>Lorenz Müller</cp:lastModifiedBy>
  <cp:revision>47</cp:revision>
  <dcterms:created xsi:type="dcterms:W3CDTF">2018-03-07T16:11:39Z</dcterms:created>
  <dcterms:modified xsi:type="dcterms:W3CDTF">2018-03-08T12:05:33Z</dcterms:modified>
</cp:coreProperties>
</file>